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13"/>
  </p:notesMasterIdLst>
  <p:sldIdLst>
    <p:sldId id="256" r:id="rId2"/>
    <p:sldId id="257" r:id="rId3"/>
    <p:sldId id="297" r:id="rId4"/>
    <p:sldId id="258" r:id="rId5"/>
    <p:sldId id="259" r:id="rId6"/>
    <p:sldId id="260" r:id="rId7"/>
    <p:sldId id="261" r:id="rId8"/>
    <p:sldId id="262" r:id="rId9"/>
    <p:sldId id="298" r:id="rId10"/>
    <p:sldId id="263" r:id="rId11"/>
    <p:sldId id="277" r:id="rId12"/>
  </p:sldIdLst>
  <p:sldSz cx="9144000" cy="5143500" type="screen16x9"/>
  <p:notesSz cx="6858000" cy="9144000"/>
  <p:embeddedFontLst>
    <p:embeddedFont>
      <p:font typeface="Clicker Script" panose="020B0604020202020204" charset="0"/>
      <p:regular r:id="rId14"/>
    </p:embeddedFont>
    <p:embeddedFont>
      <p:font typeface="Montserrat" panose="020B0604020202020204" charset="0"/>
      <p:regular r:id="rId15"/>
      <p:bold r:id="rId16"/>
      <p:italic r:id="rId17"/>
      <p:boldItalic r:id="rId18"/>
    </p:embeddedFont>
    <p:embeddedFont>
      <p:font typeface="Montserrat ExtraBold" panose="020B0604020202020204" charset="0"/>
      <p:bold r:id="rId19"/>
      <p:boldItalic r:id="rId20"/>
    </p:embeddedFont>
    <p:embeddedFont>
      <p:font typeface="Patrick Hand" panose="020B0604020202020204" charset="0"/>
      <p:regular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2B2BF11-3C36-425A-9FB5-E5F22A5F046D}">
  <a:tblStyle styleId="{E2B2BF11-3C36-425A-9FB5-E5F22A5F046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7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460412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5570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d69c37ea5_0_5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6d69c37ea5_0_5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6196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6d5491541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6d5491541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5771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6d69c37ea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6d69c37ea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2894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6d5491541e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6d5491541e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6114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6d69c37ea5_0_5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6d69c37ea5_0_5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9722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6d5491541e_2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6d5491541e_2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4199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6d69c37ea5_0_38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6d69c37ea5_0_38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9225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6ddc34463b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g6ddc34463b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8899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302600" y="2145450"/>
            <a:ext cx="6538800" cy="1069800"/>
          </a:xfrm>
          <a:prstGeom prst="rect">
            <a:avLst/>
          </a:prstGeom>
          <a:effectLst>
            <a:outerShdw dist="2857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0"/>
              <a:buFont typeface="Clicker Script"/>
              <a:buNone/>
              <a:defRPr sz="11000">
                <a:solidFill>
                  <a:schemeClr val="accent4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940400" y="3913050"/>
            <a:ext cx="52632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Montserrat"/>
              <a:buNone/>
              <a:defRPr sz="16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ONE_COLUMN_TEXT_1">
    <p:bg>
      <p:bgPr>
        <a:solidFill>
          <a:schemeClr val="accen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>
            <a:spLocks noGrp="1"/>
          </p:cNvSpPr>
          <p:nvPr>
            <p:ph type="body" idx="1"/>
          </p:nvPr>
        </p:nvSpPr>
        <p:spPr>
          <a:xfrm>
            <a:off x="5422775" y="2373900"/>
            <a:ext cx="2711700" cy="17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400">
                <a:solidFill>
                  <a:schemeClr val="accent2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title"/>
          </p:nvPr>
        </p:nvSpPr>
        <p:spPr>
          <a:xfrm>
            <a:off x="656575" y="339500"/>
            <a:ext cx="8175600" cy="9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4800"/>
              <a:buNone/>
              <a:defRPr sz="4800">
                <a:solidFill>
                  <a:srgbClr val="FF9E9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4800"/>
              <a:buNone/>
              <a:defRPr sz="4800">
                <a:solidFill>
                  <a:srgbClr val="FF9E9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4800"/>
              <a:buNone/>
              <a:defRPr sz="4800">
                <a:solidFill>
                  <a:srgbClr val="FF9E9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4800"/>
              <a:buNone/>
              <a:defRPr sz="4800">
                <a:solidFill>
                  <a:srgbClr val="FF9E9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4800"/>
              <a:buNone/>
              <a:defRPr sz="4800">
                <a:solidFill>
                  <a:srgbClr val="FF9E9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4800"/>
              <a:buNone/>
              <a:defRPr sz="4800">
                <a:solidFill>
                  <a:srgbClr val="FF9E9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4800"/>
              <a:buNone/>
              <a:defRPr sz="4800">
                <a:solidFill>
                  <a:srgbClr val="FF9E9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4800"/>
              <a:buNone/>
              <a:defRPr sz="4800">
                <a:solidFill>
                  <a:srgbClr val="FF9E9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4800"/>
              <a:buNone/>
              <a:defRPr sz="4800">
                <a:solidFill>
                  <a:srgbClr val="FF9E9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137800" y="1974050"/>
            <a:ext cx="4868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Clicker Script"/>
              <a:buNone/>
              <a:defRPr sz="9600" b="1">
                <a:solidFill>
                  <a:schemeClr val="accent4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/>
          </p:nvPr>
        </p:nvSpPr>
        <p:spPr>
          <a:xfrm>
            <a:off x="3258750" y="2797600"/>
            <a:ext cx="2321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 b="1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Font typeface="Patrick Hand"/>
              <a:buNone/>
              <a:defRPr sz="6000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Font typeface="Patrick Hand"/>
              <a:buNone/>
              <a:defRPr sz="6000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Font typeface="Patrick Hand"/>
              <a:buNone/>
              <a:defRPr sz="6000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Font typeface="Patrick Hand"/>
              <a:buNone/>
              <a:defRPr sz="6000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Font typeface="Patrick Hand"/>
              <a:buNone/>
              <a:defRPr sz="6000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Font typeface="Patrick Hand"/>
              <a:buNone/>
              <a:defRPr sz="6000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Font typeface="Patrick Hand"/>
              <a:buNone/>
              <a:defRPr sz="6000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Font typeface="Patrick Hand"/>
              <a:buNone/>
              <a:defRPr sz="6000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3" hasCustomPrompt="1"/>
          </p:nvPr>
        </p:nvSpPr>
        <p:spPr>
          <a:xfrm>
            <a:off x="311700" y="1029925"/>
            <a:ext cx="8520600" cy="6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758500" y="3840975"/>
            <a:ext cx="3627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Montserrat"/>
              <a:buNone/>
              <a:defRPr sz="16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656700" y="1323500"/>
            <a:ext cx="7460400" cy="30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656575" y="339500"/>
            <a:ext cx="8175600" cy="9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4800"/>
              <a:buNone/>
              <a:defRPr sz="4800">
                <a:solidFill>
                  <a:srgbClr val="FF9E9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4800"/>
              <a:buNone/>
              <a:defRPr sz="4800">
                <a:solidFill>
                  <a:srgbClr val="FF9E9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4800"/>
              <a:buNone/>
              <a:defRPr sz="4800">
                <a:solidFill>
                  <a:srgbClr val="FF9E9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4800"/>
              <a:buNone/>
              <a:defRPr sz="4800">
                <a:solidFill>
                  <a:srgbClr val="FF9E9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4800"/>
              <a:buNone/>
              <a:defRPr sz="4800">
                <a:solidFill>
                  <a:srgbClr val="FF9E9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4800"/>
              <a:buNone/>
              <a:defRPr sz="4800">
                <a:solidFill>
                  <a:srgbClr val="FF9E9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4800"/>
              <a:buNone/>
              <a:defRPr sz="4800">
                <a:solidFill>
                  <a:srgbClr val="FF9E9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4800"/>
              <a:buNone/>
              <a:defRPr sz="4800">
                <a:solidFill>
                  <a:srgbClr val="FF9E9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4800"/>
              <a:buNone/>
              <a:defRPr sz="4800">
                <a:solidFill>
                  <a:srgbClr val="FF9E9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title"/>
          </p:nvPr>
        </p:nvSpPr>
        <p:spPr>
          <a:xfrm>
            <a:off x="816500" y="1249200"/>
            <a:ext cx="32916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3600"/>
              <a:buNone/>
              <a:defRPr sz="3600">
                <a:solidFill>
                  <a:srgbClr val="FF9E9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816500" y="2053900"/>
            <a:ext cx="3291600" cy="19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400">
                <a:solidFill>
                  <a:schemeClr val="accent2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1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109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9" name="Google Shape;39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IG_NUMBER_1">
    <p:bg>
      <p:bgPr>
        <a:solidFill>
          <a:schemeClr val="accent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3"/>
          <p:cNvSpPr txBox="1">
            <a:spLocks noGrp="1"/>
          </p:cNvSpPr>
          <p:nvPr>
            <p:ph type="title"/>
          </p:nvPr>
        </p:nvSpPr>
        <p:spPr>
          <a:xfrm>
            <a:off x="1935263" y="1267567"/>
            <a:ext cx="2205900" cy="5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title" idx="2" hasCustomPrompt="1"/>
          </p:nvPr>
        </p:nvSpPr>
        <p:spPr>
          <a:xfrm>
            <a:off x="2338013" y="763667"/>
            <a:ext cx="1400400" cy="6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1935263" y="1785442"/>
            <a:ext cx="2205900" cy="6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title" idx="3"/>
          </p:nvPr>
        </p:nvSpPr>
        <p:spPr>
          <a:xfrm>
            <a:off x="1935263" y="3333817"/>
            <a:ext cx="2205900" cy="5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4" hasCustomPrompt="1"/>
          </p:nvPr>
        </p:nvSpPr>
        <p:spPr>
          <a:xfrm>
            <a:off x="2338013" y="2829917"/>
            <a:ext cx="1400400" cy="6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5"/>
          </p:nvPr>
        </p:nvSpPr>
        <p:spPr>
          <a:xfrm>
            <a:off x="1935263" y="3851692"/>
            <a:ext cx="2205900" cy="6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6"/>
          </p:nvPr>
        </p:nvSpPr>
        <p:spPr>
          <a:xfrm>
            <a:off x="5002838" y="1267567"/>
            <a:ext cx="2205900" cy="5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7" hasCustomPrompt="1"/>
          </p:nvPr>
        </p:nvSpPr>
        <p:spPr>
          <a:xfrm>
            <a:off x="5405588" y="763667"/>
            <a:ext cx="1400400" cy="6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8"/>
          </p:nvPr>
        </p:nvSpPr>
        <p:spPr>
          <a:xfrm>
            <a:off x="5002838" y="1785442"/>
            <a:ext cx="2205900" cy="6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9"/>
          </p:nvPr>
        </p:nvSpPr>
        <p:spPr>
          <a:xfrm>
            <a:off x="5002838" y="3333817"/>
            <a:ext cx="2205900" cy="5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3" hasCustomPrompt="1"/>
          </p:nvPr>
        </p:nvSpPr>
        <p:spPr>
          <a:xfrm>
            <a:off x="5405588" y="2829917"/>
            <a:ext cx="1400400" cy="6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4"/>
          </p:nvPr>
        </p:nvSpPr>
        <p:spPr>
          <a:xfrm>
            <a:off x="5002838" y="3851692"/>
            <a:ext cx="2205900" cy="6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BIG_NUMBER_1_1">
    <p:bg>
      <p:bgPr>
        <a:solidFill>
          <a:schemeClr val="accen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934581" y="3102850"/>
            <a:ext cx="2075700" cy="5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934581" y="3620725"/>
            <a:ext cx="2075700" cy="6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title" idx="2"/>
          </p:nvPr>
        </p:nvSpPr>
        <p:spPr>
          <a:xfrm>
            <a:off x="3534144" y="3102850"/>
            <a:ext cx="2075700" cy="5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3"/>
          </p:nvPr>
        </p:nvSpPr>
        <p:spPr>
          <a:xfrm>
            <a:off x="3534144" y="3620725"/>
            <a:ext cx="2075700" cy="6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title" idx="4"/>
          </p:nvPr>
        </p:nvSpPr>
        <p:spPr>
          <a:xfrm>
            <a:off x="6133719" y="3102850"/>
            <a:ext cx="2075700" cy="5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5"/>
          </p:nvPr>
        </p:nvSpPr>
        <p:spPr>
          <a:xfrm>
            <a:off x="6133719" y="3620725"/>
            <a:ext cx="2075700" cy="6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title" idx="6"/>
          </p:nvPr>
        </p:nvSpPr>
        <p:spPr>
          <a:xfrm>
            <a:off x="656575" y="339500"/>
            <a:ext cx="8175600" cy="9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4800"/>
              <a:buNone/>
              <a:defRPr sz="4800">
                <a:solidFill>
                  <a:srgbClr val="FF9E9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4800"/>
              <a:buNone/>
              <a:defRPr sz="4800">
                <a:solidFill>
                  <a:srgbClr val="FF9E9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4800"/>
              <a:buNone/>
              <a:defRPr sz="4800">
                <a:solidFill>
                  <a:srgbClr val="FF9E9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4800"/>
              <a:buNone/>
              <a:defRPr sz="4800">
                <a:solidFill>
                  <a:srgbClr val="FF9E9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4800"/>
              <a:buNone/>
              <a:defRPr sz="4800">
                <a:solidFill>
                  <a:srgbClr val="FF9E9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4800"/>
              <a:buNone/>
              <a:defRPr sz="4800">
                <a:solidFill>
                  <a:srgbClr val="FF9E9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4800"/>
              <a:buNone/>
              <a:defRPr sz="4800">
                <a:solidFill>
                  <a:srgbClr val="FF9E9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4800"/>
              <a:buNone/>
              <a:defRPr sz="4800">
                <a:solidFill>
                  <a:srgbClr val="FF9E9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4800"/>
              <a:buNone/>
              <a:defRPr sz="4800">
                <a:solidFill>
                  <a:srgbClr val="FF9E9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">
  <p:cSld name="BIG_NUMBER_1_1_1">
    <p:bg>
      <p:bgPr>
        <a:solidFill>
          <a:schemeClr val="accen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1700968" y="3179050"/>
            <a:ext cx="2075700" cy="5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1"/>
          </p:nvPr>
        </p:nvSpPr>
        <p:spPr>
          <a:xfrm>
            <a:off x="1700975" y="3696925"/>
            <a:ext cx="2075700" cy="11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title" idx="2"/>
          </p:nvPr>
        </p:nvSpPr>
        <p:spPr>
          <a:xfrm>
            <a:off x="5367332" y="3179050"/>
            <a:ext cx="2075700" cy="5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3"/>
          </p:nvPr>
        </p:nvSpPr>
        <p:spPr>
          <a:xfrm>
            <a:off x="5367330" y="3696925"/>
            <a:ext cx="2075700" cy="11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title" idx="4"/>
          </p:nvPr>
        </p:nvSpPr>
        <p:spPr>
          <a:xfrm>
            <a:off x="656575" y="339500"/>
            <a:ext cx="8175600" cy="9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4800"/>
              <a:buNone/>
              <a:defRPr sz="4800">
                <a:solidFill>
                  <a:srgbClr val="FF9E9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4800"/>
              <a:buNone/>
              <a:defRPr sz="4800">
                <a:solidFill>
                  <a:srgbClr val="FF9E9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4800"/>
              <a:buNone/>
              <a:defRPr sz="4800">
                <a:solidFill>
                  <a:srgbClr val="FF9E9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4800"/>
              <a:buNone/>
              <a:defRPr sz="4800">
                <a:solidFill>
                  <a:srgbClr val="FF9E9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4800"/>
              <a:buNone/>
              <a:defRPr sz="4800">
                <a:solidFill>
                  <a:srgbClr val="FF9E9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4800"/>
              <a:buNone/>
              <a:defRPr sz="4800">
                <a:solidFill>
                  <a:srgbClr val="FF9E9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4800"/>
              <a:buNone/>
              <a:defRPr sz="4800">
                <a:solidFill>
                  <a:srgbClr val="FF9E9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4800"/>
              <a:buNone/>
              <a:defRPr sz="4800">
                <a:solidFill>
                  <a:srgbClr val="FF9E9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4800"/>
              <a:buNone/>
              <a:defRPr sz="4800">
                <a:solidFill>
                  <a:srgbClr val="FF9E9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trick Hand"/>
              <a:buNone/>
              <a:defRPr sz="28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Montserrat"/>
              <a:buChar char="●"/>
              <a:defRPr sz="18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○"/>
              <a:defRPr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■"/>
              <a:defRPr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○"/>
              <a:defRPr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■"/>
              <a:defRPr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○"/>
              <a:defRPr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Montserrat"/>
              <a:buChar char="■"/>
              <a:defRPr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7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4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7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4D4D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6"/>
          <p:cNvSpPr txBox="1">
            <a:spLocks noGrp="1"/>
          </p:cNvSpPr>
          <p:nvPr>
            <p:ph type="subTitle" idx="1"/>
          </p:nvPr>
        </p:nvSpPr>
        <p:spPr>
          <a:xfrm>
            <a:off x="1973057" y="3335325"/>
            <a:ext cx="52632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dirty="0" smtClean="0"/>
              <a:t>C</a:t>
            </a:r>
            <a:r>
              <a:rPr lang="en" dirty="0" smtClean="0"/>
              <a:t>olegio Cooperativo de Apartadó</a:t>
            </a:r>
            <a:endParaRPr dirty="0"/>
          </a:p>
        </p:txBody>
      </p:sp>
      <p:sp>
        <p:nvSpPr>
          <p:cNvPr id="125" name="Google Shape;125;p26"/>
          <p:cNvSpPr txBox="1">
            <a:spLocks noGrp="1"/>
          </p:cNvSpPr>
          <p:nvPr>
            <p:ph type="ctrTitle"/>
          </p:nvPr>
        </p:nvSpPr>
        <p:spPr>
          <a:xfrm>
            <a:off x="123874" y="2039075"/>
            <a:ext cx="7591930" cy="8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8000" dirty="0" smtClean="0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rPr>
              <a:t>S</a:t>
            </a:r>
            <a:r>
              <a:rPr lang="en" sz="8000" dirty="0" smtClean="0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rPr>
              <a:t>ociales </a:t>
            </a:r>
            <a:br>
              <a:rPr lang="en" sz="8000" dirty="0" smtClean="0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rPr>
            </a:br>
            <a:r>
              <a:rPr lang="en" sz="8000" dirty="0" smtClean="0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rPr>
              <a:t>grado segundo </a:t>
            </a:r>
            <a:endParaRPr sz="8000" dirty="0">
              <a:solidFill>
                <a:schemeClr val="accent5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27" name="Google Shape;127;p26"/>
          <p:cNvSpPr/>
          <p:nvPr/>
        </p:nvSpPr>
        <p:spPr>
          <a:xfrm rot="-792729" flipH="1">
            <a:off x="4215803" y="2757898"/>
            <a:ext cx="1887822" cy="542720"/>
          </a:xfrm>
          <a:custGeom>
            <a:avLst/>
            <a:gdLst/>
            <a:ahLst/>
            <a:cxnLst/>
            <a:rect l="l" t="t" r="r" b="b"/>
            <a:pathLst>
              <a:path w="116615" h="33525" extrusionOk="0">
                <a:moveTo>
                  <a:pt x="104263" y="0"/>
                </a:moveTo>
                <a:cubicBezTo>
                  <a:pt x="102302" y="0"/>
                  <a:pt x="100338" y="147"/>
                  <a:pt x="98378" y="340"/>
                </a:cubicBezTo>
                <a:cubicBezTo>
                  <a:pt x="93591" y="815"/>
                  <a:pt x="88895" y="1779"/>
                  <a:pt x="84270" y="3110"/>
                </a:cubicBezTo>
                <a:cubicBezTo>
                  <a:pt x="70659" y="7026"/>
                  <a:pt x="57397" y="11916"/>
                  <a:pt x="44432" y="17592"/>
                </a:cubicBezTo>
                <a:cubicBezTo>
                  <a:pt x="35458" y="21519"/>
                  <a:pt x="26514" y="25503"/>
                  <a:pt x="17239" y="28683"/>
                </a:cubicBezTo>
                <a:cubicBezTo>
                  <a:pt x="13690" y="29900"/>
                  <a:pt x="10106" y="30967"/>
                  <a:pt x="6363" y="31385"/>
                </a:cubicBezTo>
                <a:cubicBezTo>
                  <a:pt x="4674" y="31573"/>
                  <a:pt x="2976" y="31681"/>
                  <a:pt x="1282" y="31835"/>
                </a:cubicBezTo>
                <a:cubicBezTo>
                  <a:pt x="1006" y="31859"/>
                  <a:pt x="699" y="31868"/>
                  <a:pt x="469" y="31996"/>
                </a:cubicBezTo>
                <a:cubicBezTo>
                  <a:pt x="259" y="32113"/>
                  <a:pt x="9" y="32380"/>
                  <a:pt x="5" y="32584"/>
                </a:cubicBezTo>
                <a:cubicBezTo>
                  <a:pt x="1" y="32797"/>
                  <a:pt x="228" y="33097"/>
                  <a:pt x="433" y="33209"/>
                </a:cubicBezTo>
                <a:cubicBezTo>
                  <a:pt x="704" y="33355"/>
                  <a:pt x="1051" y="33377"/>
                  <a:pt x="1371" y="33412"/>
                </a:cubicBezTo>
                <a:cubicBezTo>
                  <a:pt x="2057" y="33489"/>
                  <a:pt x="2741" y="33524"/>
                  <a:pt x="3423" y="33524"/>
                </a:cubicBezTo>
                <a:cubicBezTo>
                  <a:pt x="5130" y="33524"/>
                  <a:pt x="6823" y="33302"/>
                  <a:pt x="8495" y="32945"/>
                </a:cubicBezTo>
                <a:cubicBezTo>
                  <a:pt x="10910" y="32427"/>
                  <a:pt x="13293" y="31760"/>
                  <a:pt x="15686" y="31138"/>
                </a:cubicBezTo>
                <a:cubicBezTo>
                  <a:pt x="23221" y="29180"/>
                  <a:pt x="30549" y="26619"/>
                  <a:pt x="37692" y="23529"/>
                </a:cubicBezTo>
                <a:cubicBezTo>
                  <a:pt x="43240" y="21130"/>
                  <a:pt x="48738" y="18636"/>
                  <a:pt x="54452" y="16604"/>
                </a:cubicBezTo>
                <a:cubicBezTo>
                  <a:pt x="60740" y="14377"/>
                  <a:pt x="67165" y="12703"/>
                  <a:pt x="73724" y="11584"/>
                </a:cubicBezTo>
                <a:cubicBezTo>
                  <a:pt x="81323" y="10288"/>
                  <a:pt x="89005" y="9927"/>
                  <a:pt x="96704" y="9925"/>
                </a:cubicBezTo>
                <a:cubicBezTo>
                  <a:pt x="97391" y="9925"/>
                  <a:pt x="98078" y="9933"/>
                  <a:pt x="98765" y="9933"/>
                </a:cubicBezTo>
                <a:cubicBezTo>
                  <a:pt x="99177" y="9933"/>
                  <a:pt x="99589" y="9930"/>
                  <a:pt x="100000" y="9920"/>
                </a:cubicBezTo>
                <a:cubicBezTo>
                  <a:pt x="103636" y="9836"/>
                  <a:pt x="107272" y="9771"/>
                  <a:pt x="110905" y="9621"/>
                </a:cubicBezTo>
                <a:cubicBezTo>
                  <a:pt x="112173" y="9568"/>
                  <a:pt x="113418" y="9238"/>
                  <a:pt x="114535" y="8573"/>
                </a:cubicBezTo>
                <a:cubicBezTo>
                  <a:pt x="116105" y="7639"/>
                  <a:pt x="116614" y="6082"/>
                  <a:pt x="115893" y="4403"/>
                </a:cubicBezTo>
                <a:cubicBezTo>
                  <a:pt x="115326" y="3085"/>
                  <a:pt x="114408" y="2046"/>
                  <a:pt x="113091" y="1494"/>
                </a:cubicBezTo>
                <a:cubicBezTo>
                  <a:pt x="112009" y="1039"/>
                  <a:pt x="110863" y="669"/>
                  <a:pt x="109710" y="458"/>
                </a:cubicBezTo>
                <a:cubicBezTo>
                  <a:pt x="107900" y="126"/>
                  <a:pt x="106082" y="0"/>
                  <a:pt x="104263" y="0"/>
                </a:cubicBezTo>
                <a:close/>
              </a:path>
            </a:pathLst>
          </a:custGeom>
          <a:solidFill>
            <a:srgbClr val="ABE5D9"/>
          </a:solidFill>
          <a:ln>
            <a:noFill/>
          </a:ln>
          <a:effectLst>
            <a:outerShdw dist="57150" dir="5400000" algn="bl" rotWithShape="0">
              <a:schemeClr val="accent6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6"/>
          <p:cNvSpPr/>
          <p:nvPr/>
        </p:nvSpPr>
        <p:spPr>
          <a:xfrm>
            <a:off x="2226500" y="2887108"/>
            <a:ext cx="682925" cy="271050"/>
          </a:xfrm>
          <a:custGeom>
            <a:avLst/>
            <a:gdLst/>
            <a:ahLst/>
            <a:cxnLst/>
            <a:rect l="l" t="t" r="r" b="b"/>
            <a:pathLst>
              <a:path w="27317" h="10842" extrusionOk="0">
                <a:moveTo>
                  <a:pt x="27178" y="0"/>
                </a:moveTo>
                <a:cubicBezTo>
                  <a:pt x="26920" y="116"/>
                  <a:pt x="26648" y="207"/>
                  <a:pt x="26412" y="354"/>
                </a:cubicBezTo>
                <a:cubicBezTo>
                  <a:pt x="26214" y="478"/>
                  <a:pt x="26055" y="664"/>
                  <a:pt x="25884" y="828"/>
                </a:cubicBezTo>
                <a:cubicBezTo>
                  <a:pt x="23986" y="2654"/>
                  <a:pt x="21809" y="4070"/>
                  <a:pt x="19421" y="5156"/>
                </a:cubicBezTo>
                <a:cubicBezTo>
                  <a:pt x="17170" y="6180"/>
                  <a:pt x="14845" y="6946"/>
                  <a:pt x="12372" y="6946"/>
                </a:cubicBezTo>
                <a:cubicBezTo>
                  <a:pt x="12021" y="6946"/>
                  <a:pt x="11666" y="6930"/>
                  <a:pt x="11308" y="6898"/>
                </a:cubicBezTo>
                <a:cubicBezTo>
                  <a:pt x="9036" y="6692"/>
                  <a:pt x="7286" y="5711"/>
                  <a:pt x="6529" y="3391"/>
                </a:cubicBezTo>
                <a:cubicBezTo>
                  <a:pt x="6377" y="2925"/>
                  <a:pt x="6204" y="2427"/>
                  <a:pt x="5905" y="2053"/>
                </a:cubicBezTo>
                <a:cubicBezTo>
                  <a:pt x="5527" y="1582"/>
                  <a:pt x="5069" y="1095"/>
                  <a:pt x="4538" y="841"/>
                </a:cubicBezTo>
                <a:cubicBezTo>
                  <a:pt x="4146" y="653"/>
                  <a:pt x="3744" y="566"/>
                  <a:pt x="3350" y="566"/>
                </a:cubicBezTo>
                <a:cubicBezTo>
                  <a:pt x="1921" y="566"/>
                  <a:pt x="608" y="1718"/>
                  <a:pt x="305" y="3421"/>
                </a:cubicBezTo>
                <a:cubicBezTo>
                  <a:pt x="0" y="5146"/>
                  <a:pt x="647" y="6553"/>
                  <a:pt x="1789" y="7769"/>
                </a:cubicBezTo>
                <a:cubicBezTo>
                  <a:pt x="3925" y="10047"/>
                  <a:pt x="6673" y="10780"/>
                  <a:pt x="9942" y="10842"/>
                </a:cubicBezTo>
                <a:cubicBezTo>
                  <a:pt x="10434" y="10801"/>
                  <a:pt x="11189" y="10775"/>
                  <a:pt x="11933" y="10669"/>
                </a:cubicBezTo>
                <a:cubicBezTo>
                  <a:pt x="17502" y="9876"/>
                  <a:pt x="22205" y="7462"/>
                  <a:pt x="25846" y="3126"/>
                </a:cubicBezTo>
                <a:cubicBezTo>
                  <a:pt x="26392" y="2477"/>
                  <a:pt x="26798" y="1698"/>
                  <a:pt x="27190" y="939"/>
                </a:cubicBezTo>
                <a:cubicBezTo>
                  <a:pt x="27316" y="694"/>
                  <a:pt x="27189" y="318"/>
                  <a:pt x="27178" y="0"/>
                </a:cubicBezTo>
                <a:close/>
              </a:path>
            </a:pathLst>
          </a:custGeom>
          <a:solidFill>
            <a:srgbClr val="ABE5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6"/>
          <p:cNvSpPr/>
          <p:nvPr/>
        </p:nvSpPr>
        <p:spPr>
          <a:xfrm>
            <a:off x="6442425" y="3247613"/>
            <a:ext cx="401575" cy="164775"/>
          </a:xfrm>
          <a:custGeom>
            <a:avLst/>
            <a:gdLst/>
            <a:ahLst/>
            <a:cxnLst/>
            <a:rect l="l" t="t" r="r" b="b"/>
            <a:pathLst>
              <a:path w="16063" h="6591" extrusionOk="0">
                <a:moveTo>
                  <a:pt x="11560" y="1"/>
                </a:moveTo>
                <a:cubicBezTo>
                  <a:pt x="6987" y="1"/>
                  <a:pt x="3536" y="2408"/>
                  <a:pt x="410" y="5437"/>
                </a:cubicBezTo>
                <a:cubicBezTo>
                  <a:pt x="0" y="5834"/>
                  <a:pt x="305" y="6531"/>
                  <a:pt x="899" y="6586"/>
                </a:cubicBezTo>
                <a:cubicBezTo>
                  <a:pt x="932" y="6589"/>
                  <a:pt x="966" y="6590"/>
                  <a:pt x="999" y="6590"/>
                </a:cubicBezTo>
                <a:cubicBezTo>
                  <a:pt x="1276" y="6590"/>
                  <a:pt x="1563" y="6492"/>
                  <a:pt x="1841" y="6433"/>
                </a:cubicBezTo>
                <a:cubicBezTo>
                  <a:pt x="3185" y="6150"/>
                  <a:pt x="4516" y="5743"/>
                  <a:pt x="5875" y="5601"/>
                </a:cubicBezTo>
                <a:cubicBezTo>
                  <a:pt x="8012" y="5376"/>
                  <a:pt x="10168" y="5345"/>
                  <a:pt x="12315" y="5198"/>
                </a:cubicBezTo>
                <a:cubicBezTo>
                  <a:pt x="13379" y="5124"/>
                  <a:pt x="14388" y="4838"/>
                  <a:pt x="15260" y="4176"/>
                </a:cubicBezTo>
                <a:cubicBezTo>
                  <a:pt x="15776" y="3784"/>
                  <a:pt x="16053" y="3280"/>
                  <a:pt x="16063" y="2539"/>
                </a:cubicBezTo>
                <a:cubicBezTo>
                  <a:pt x="15961" y="1645"/>
                  <a:pt x="15450" y="875"/>
                  <a:pt x="14542" y="565"/>
                </a:cubicBezTo>
                <a:cubicBezTo>
                  <a:pt x="13621" y="251"/>
                  <a:pt x="12624" y="8"/>
                  <a:pt x="11657" y="1"/>
                </a:cubicBezTo>
                <a:cubicBezTo>
                  <a:pt x="11625" y="1"/>
                  <a:pt x="11593" y="1"/>
                  <a:pt x="1156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6"/>
          <p:cNvSpPr/>
          <p:nvPr/>
        </p:nvSpPr>
        <p:spPr>
          <a:xfrm>
            <a:off x="2370000" y="3219150"/>
            <a:ext cx="314775" cy="157625"/>
          </a:xfrm>
          <a:custGeom>
            <a:avLst/>
            <a:gdLst/>
            <a:ahLst/>
            <a:cxnLst/>
            <a:rect l="l" t="t" r="r" b="b"/>
            <a:pathLst>
              <a:path w="12591" h="6305" extrusionOk="0">
                <a:moveTo>
                  <a:pt x="5323" y="1"/>
                </a:moveTo>
                <a:cubicBezTo>
                  <a:pt x="3726" y="29"/>
                  <a:pt x="2346" y="456"/>
                  <a:pt x="1202" y="1467"/>
                </a:cubicBezTo>
                <a:cubicBezTo>
                  <a:pt x="0" y="2526"/>
                  <a:pt x="49" y="4110"/>
                  <a:pt x="1314" y="5090"/>
                </a:cubicBezTo>
                <a:cubicBezTo>
                  <a:pt x="1711" y="5397"/>
                  <a:pt x="2202" y="5659"/>
                  <a:pt x="2687" y="5759"/>
                </a:cubicBezTo>
                <a:cubicBezTo>
                  <a:pt x="3524" y="5930"/>
                  <a:pt x="4388" y="6000"/>
                  <a:pt x="5244" y="6038"/>
                </a:cubicBezTo>
                <a:cubicBezTo>
                  <a:pt x="6941" y="6114"/>
                  <a:pt x="8640" y="6132"/>
                  <a:pt x="10337" y="6190"/>
                </a:cubicBezTo>
                <a:cubicBezTo>
                  <a:pt x="10819" y="6206"/>
                  <a:pt x="11301" y="6305"/>
                  <a:pt x="11781" y="6305"/>
                </a:cubicBezTo>
                <a:cubicBezTo>
                  <a:pt x="11792" y="6305"/>
                  <a:pt x="11802" y="6305"/>
                  <a:pt x="11812" y="6305"/>
                </a:cubicBezTo>
                <a:cubicBezTo>
                  <a:pt x="12254" y="6300"/>
                  <a:pt x="12590" y="6049"/>
                  <a:pt x="12475" y="5565"/>
                </a:cubicBezTo>
                <a:cubicBezTo>
                  <a:pt x="12332" y="4966"/>
                  <a:pt x="12160" y="4357"/>
                  <a:pt x="11884" y="3811"/>
                </a:cubicBezTo>
                <a:cubicBezTo>
                  <a:pt x="10510" y="1097"/>
                  <a:pt x="8092" y="165"/>
                  <a:pt x="532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6"/>
          <p:cNvSpPr/>
          <p:nvPr/>
        </p:nvSpPr>
        <p:spPr>
          <a:xfrm>
            <a:off x="2435425" y="3411525"/>
            <a:ext cx="233875" cy="167100"/>
          </a:xfrm>
          <a:custGeom>
            <a:avLst/>
            <a:gdLst/>
            <a:ahLst/>
            <a:cxnLst/>
            <a:rect l="l" t="t" r="r" b="b"/>
            <a:pathLst>
              <a:path w="9355" h="6684" extrusionOk="0">
                <a:moveTo>
                  <a:pt x="6009" y="1"/>
                </a:moveTo>
                <a:cubicBezTo>
                  <a:pt x="4210" y="103"/>
                  <a:pt x="2262" y="876"/>
                  <a:pt x="1148" y="2218"/>
                </a:cubicBezTo>
                <a:cubicBezTo>
                  <a:pt x="688" y="2770"/>
                  <a:pt x="348" y="3503"/>
                  <a:pt x="194" y="4205"/>
                </a:cubicBezTo>
                <a:cubicBezTo>
                  <a:pt x="0" y="5087"/>
                  <a:pt x="300" y="5940"/>
                  <a:pt x="1136" y="6437"/>
                </a:cubicBezTo>
                <a:cubicBezTo>
                  <a:pt x="1427" y="6610"/>
                  <a:pt x="1713" y="6684"/>
                  <a:pt x="1995" y="6684"/>
                </a:cubicBezTo>
                <a:cubicBezTo>
                  <a:pt x="2470" y="6684"/>
                  <a:pt x="2931" y="6474"/>
                  <a:pt x="3371" y="6179"/>
                </a:cubicBezTo>
                <a:cubicBezTo>
                  <a:pt x="3496" y="6095"/>
                  <a:pt x="3614" y="6002"/>
                  <a:pt x="3738" y="5915"/>
                </a:cubicBezTo>
                <a:cubicBezTo>
                  <a:pt x="5388" y="4752"/>
                  <a:pt x="7034" y="3584"/>
                  <a:pt x="8690" y="2431"/>
                </a:cubicBezTo>
                <a:cubicBezTo>
                  <a:pt x="9274" y="2025"/>
                  <a:pt x="9354" y="1808"/>
                  <a:pt x="8946" y="1233"/>
                </a:cubicBezTo>
                <a:cubicBezTo>
                  <a:pt x="8779" y="999"/>
                  <a:pt x="8534" y="758"/>
                  <a:pt x="8272" y="665"/>
                </a:cubicBezTo>
                <a:cubicBezTo>
                  <a:pt x="7531" y="403"/>
                  <a:pt x="6765" y="216"/>
                  <a:pt x="600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6"/>
          <p:cNvSpPr/>
          <p:nvPr/>
        </p:nvSpPr>
        <p:spPr>
          <a:xfrm>
            <a:off x="6518325" y="3417188"/>
            <a:ext cx="263075" cy="133000"/>
          </a:xfrm>
          <a:custGeom>
            <a:avLst/>
            <a:gdLst/>
            <a:ahLst/>
            <a:cxnLst/>
            <a:rect l="l" t="t" r="r" b="b"/>
            <a:pathLst>
              <a:path w="10523" h="5320" extrusionOk="0">
                <a:moveTo>
                  <a:pt x="4579" y="0"/>
                </a:moveTo>
                <a:cubicBezTo>
                  <a:pt x="3262" y="0"/>
                  <a:pt x="1945" y="338"/>
                  <a:pt x="638" y="937"/>
                </a:cubicBezTo>
                <a:cubicBezTo>
                  <a:pt x="369" y="1060"/>
                  <a:pt x="0" y="1408"/>
                  <a:pt x="23" y="1613"/>
                </a:cubicBezTo>
                <a:cubicBezTo>
                  <a:pt x="52" y="1865"/>
                  <a:pt x="406" y="2153"/>
                  <a:pt x="686" y="2287"/>
                </a:cubicBezTo>
                <a:cubicBezTo>
                  <a:pt x="1283" y="2573"/>
                  <a:pt x="1935" y="2744"/>
                  <a:pt x="2543" y="3009"/>
                </a:cubicBezTo>
                <a:cubicBezTo>
                  <a:pt x="4097" y="3686"/>
                  <a:pt x="5624" y="4432"/>
                  <a:pt x="7198" y="5057"/>
                </a:cubicBezTo>
                <a:cubicBezTo>
                  <a:pt x="7653" y="5236"/>
                  <a:pt x="8181" y="5320"/>
                  <a:pt x="8688" y="5320"/>
                </a:cubicBezTo>
                <a:cubicBezTo>
                  <a:pt x="8819" y="5320"/>
                  <a:pt x="8950" y="5314"/>
                  <a:pt x="9077" y="5303"/>
                </a:cubicBezTo>
                <a:cubicBezTo>
                  <a:pt x="9944" y="5228"/>
                  <a:pt x="10410" y="4562"/>
                  <a:pt x="10523" y="3633"/>
                </a:cubicBezTo>
                <a:cubicBezTo>
                  <a:pt x="10305" y="3154"/>
                  <a:pt x="10185" y="2588"/>
                  <a:pt x="9848" y="2219"/>
                </a:cubicBezTo>
                <a:cubicBezTo>
                  <a:pt x="9368" y="1691"/>
                  <a:pt x="8779" y="1208"/>
                  <a:pt x="8146" y="884"/>
                </a:cubicBezTo>
                <a:cubicBezTo>
                  <a:pt x="6961" y="276"/>
                  <a:pt x="5770" y="0"/>
                  <a:pt x="45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6"/>
          <p:cNvSpPr/>
          <p:nvPr/>
        </p:nvSpPr>
        <p:spPr>
          <a:xfrm>
            <a:off x="2460938" y="2215600"/>
            <a:ext cx="132900" cy="132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6"/>
          <p:cNvSpPr/>
          <p:nvPr/>
        </p:nvSpPr>
        <p:spPr>
          <a:xfrm>
            <a:off x="6518313" y="3665175"/>
            <a:ext cx="132900" cy="132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6"/>
          <p:cNvSpPr/>
          <p:nvPr/>
        </p:nvSpPr>
        <p:spPr>
          <a:xfrm>
            <a:off x="6892638" y="2667975"/>
            <a:ext cx="132900" cy="1329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6"/>
          <p:cNvSpPr/>
          <p:nvPr/>
        </p:nvSpPr>
        <p:spPr>
          <a:xfrm>
            <a:off x="3654963" y="1874450"/>
            <a:ext cx="132900" cy="1329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6"/>
          <p:cNvSpPr/>
          <p:nvPr/>
        </p:nvSpPr>
        <p:spPr>
          <a:xfrm>
            <a:off x="2501500" y="3832000"/>
            <a:ext cx="132900" cy="1329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6"/>
          <p:cNvSpPr/>
          <p:nvPr/>
        </p:nvSpPr>
        <p:spPr>
          <a:xfrm>
            <a:off x="5682163" y="1244625"/>
            <a:ext cx="132900" cy="132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AutoShape 2" descr="ACTIVIDADES DEL 13 AL 17 DE ABRIL - ¡MÚSICA MAESTR@ YA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1038" name="Picture 14" descr="El Tren de la Risa música para Bebés y Niño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671" y="3219150"/>
            <a:ext cx="3931733" cy="184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5987143" y="157390"/>
            <a:ext cx="30042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 ROSA MARY COPETE</a:t>
            </a:r>
            <a:endParaRPr lang="es-CO" i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3"/>
          <p:cNvSpPr txBox="1">
            <a:spLocks noGrp="1"/>
          </p:cNvSpPr>
          <p:nvPr>
            <p:ph type="title" idx="4"/>
          </p:nvPr>
        </p:nvSpPr>
        <p:spPr>
          <a:xfrm>
            <a:off x="221146" y="-35013"/>
            <a:ext cx="8175600" cy="552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dirty="0" smtClean="0"/>
              <a:t>A</a:t>
            </a:r>
            <a:r>
              <a:rPr lang="en" dirty="0" smtClean="0"/>
              <a:t>ctividades.</a:t>
            </a:r>
            <a:endParaRPr dirty="0"/>
          </a:p>
        </p:txBody>
      </p:sp>
      <p:sp>
        <p:nvSpPr>
          <p:cNvPr id="342" name="Google Shape;342;p33"/>
          <p:cNvSpPr/>
          <p:nvPr/>
        </p:nvSpPr>
        <p:spPr>
          <a:xfrm flipH="1">
            <a:off x="3341788" y="319255"/>
            <a:ext cx="423992" cy="196750"/>
          </a:xfrm>
          <a:custGeom>
            <a:avLst/>
            <a:gdLst/>
            <a:ahLst/>
            <a:cxnLst/>
            <a:rect l="l" t="t" r="r" b="b"/>
            <a:pathLst>
              <a:path w="9157" h="4249" extrusionOk="0">
                <a:moveTo>
                  <a:pt x="950" y="1"/>
                </a:moveTo>
                <a:cubicBezTo>
                  <a:pt x="607" y="1"/>
                  <a:pt x="393" y="235"/>
                  <a:pt x="301" y="542"/>
                </a:cubicBezTo>
                <a:cubicBezTo>
                  <a:pt x="173" y="967"/>
                  <a:pt x="98" y="1408"/>
                  <a:pt x="1" y="1842"/>
                </a:cubicBezTo>
                <a:cubicBezTo>
                  <a:pt x="67" y="2897"/>
                  <a:pt x="682" y="3751"/>
                  <a:pt x="1673" y="4088"/>
                </a:cubicBezTo>
                <a:cubicBezTo>
                  <a:pt x="1988" y="4196"/>
                  <a:pt x="2297" y="4248"/>
                  <a:pt x="2599" y="4248"/>
                </a:cubicBezTo>
                <a:cubicBezTo>
                  <a:pt x="3149" y="4248"/>
                  <a:pt x="3675" y="4074"/>
                  <a:pt x="4171" y="3746"/>
                </a:cubicBezTo>
                <a:cubicBezTo>
                  <a:pt x="4654" y="3425"/>
                  <a:pt x="5093" y="3041"/>
                  <a:pt x="5555" y="2686"/>
                </a:cubicBezTo>
                <a:cubicBezTo>
                  <a:pt x="6081" y="2281"/>
                  <a:pt x="6466" y="2080"/>
                  <a:pt x="6859" y="2080"/>
                </a:cubicBezTo>
                <a:cubicBezTo>
                  <a:pt x="7229" y="2080"/>
                  <a:pt x="7607" y="2258"/>
                  <a:pt x="8118" y="2612"/>
                </a:cubicBezTo>
                <a:cubicBezTo>
                  <a:pt x="8276" y="2723"/>
                  <a:pt x="8437" y="2830"/>
                  <a:pt x="8612" y="2830"/>
                </a:cubicBezTo>
                <a:cubicBezTo>
                  <a:pt x="8689" y="2830"/>
                  <a:pt x="8770" y="2810"/>
                  <a:pt x="8854" y="2759"/>
                </a:cubicBezTo>
                <a:cubicBezTo>
                  <a:pt x="9153" y="2580"/>
                  <a:pt x="9157" y="2287"/>
                  <a:pt x="9084" y="1987"/>
                </a:cubicBezTo>
                <a:cubicBezTo>
                  <a:pt x="8899" y="1219"/>
                  <a:pt x="8440" y="671"/>
                  <a:pt x="7726" y="342"/>
                </a:cubicBezTo>
                <a:cubicBezTo>
                  <a:pt x="7359" y="174"/>
                  <a:pt x="6978" y="96"/>
                  <a:pt x="6586" y="96"/>
                </a:cubicBezTo>
                <a:cubicBezTo>
                  <a:pt x="6444" y="96"/>
                  <a:pt x="6299" y="107"/>
                  <a:pt x="6154" y="127"/>
                </a:cubicBezTo>
                <a:cubicBezTo>
                  <a:pt x="5332" y="239"/>
                  <a:pt x="4623" y="598"/>
                  <a:pt x="3971" y="1092"/>
                </a:cubicBezTo>
                <a:cubicBezTo>
                  <a:pt x="3578" y="1389"/>
                  <a:pt x="3194" y="1702"/>
                  <a:pt x="2771" y="1949"/>
                </a:cubicBezTo>
                <a:cubicBezTo>
                  <a:pt x="2601" y="2049"/>
                  <a:pt x="2447" y="2097"/>
                  <a:pt x="2311" y="2097"/>
                </a:cubicBezTo>
                <a:cubicBezTo>
                  <a:pt x="2026" y="2097"/>
                  <a:pt x="1823" y="1885"/>
                  <a:pt x="1728" y="1487"/>
                </a:cubicBezTo>
                <a:cubicBezTo>
                  <a:pt x="1661" y="1205"/>
                  <a:pt x="1642" y="912"/>
                  <a:pt x="1582" y="628"/>
                </a:cubicBezTo>
                <a:cubicBezTo>
                  <a:pt x="1512" y="303"/>
                  <a:pt x="1363" y="18"/>
                  <a:pt x="985" y="2"/>
                </a:cubicBezTo>
                <a:cubicBezTo>
                  <a:pt x="973" y="1"/>
                  <a:pt x="962" y="1"/>
                  <a:pt x="95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33"/>
          <p:cNvSpPr txBox="1">
            <a:spLocks noGrp="1"/>
          </p:cNvSpPr>
          <p:nvPr>
            <p:ph type="subTitle" idx="1"/>
          </p:nvPr>
        </p:nvSpPr>
        <p:spPr>
          <a:xfrm>
            <a:off x="163285" y="1535200"/>
            <a:ext cx="8871857" cy="18874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2. L</a:t>
            </a:r>
            <a:r>
              <a:rPr lang="en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ee el siguiente texto.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800" dirty="0" smtClean="0"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b="1" dirty="0" smtClean="0">
                <a:solidFill>
                  <a:schemeClr val="accent3"/>
                </a:solidFill>
                <a:latin typeface="+mn-lt"/>
              </a:rPr>
              <a:t>E</a:t>
            </a:r>
            <a:r>
              <a:rPr lang="en" sz="1800" b="1" dirty="0" smtClean="0">
                <a:solidFill>
                  <a:schemeClr val="accent3"/>
                </a:solidFill>
                <a:latin typeface="+mn-lt"/>
              </a:rPr>
              <a:t>n un país muy lejano habitaba una familia de monos viajeros. </a:t>
            </a:r>
            <a:r>
              <a:rPr lang="es-CO" sz="1800" b="1" dirty="0" smtClean="0">
                <a:solidFill>
                  <a:schemeClr val="accent3"/>
                </a:solidFill>
                <a:latin typeface="+mn-lt"/>
              </a:rPr>
              <a:t>L</a:t>
            </a:r>
            <a:r>
              <a:rPr lang="en" sz="1800" b="1" dirty="0" smtClean="0">
                <a:solidFill>
                  <a:schemeClr val="accent3"/>
                </a:solidFill>
                <a:latin typeface="+mn-lt"/>
              </a:rPr>
              <a:t>a familia estaba compuesta por cinco monos y cada uno se desplazaba en un medio de transporte. </a:t>
            </a:r>
            <a:r>
              <a:rPr lang="es-CO" sz="1800" b="1" dirty="0" smtClean="0">
                <a:solidFill>
                  <a:schemeClr val="accent3"/>
                </a:solidFill>
                <a:latin typeface="+mn-lt"/>
              </a:rPr>
              <a:t>E</a:t>
            </a:r>
            <a:r>
              <a:rPr lang="en" sz="1800" b="1" dirty="0" smtClean="0">
                <a:solidFill>
                  <a:schemeClr val="accent3"/>
                </a:solidFill>
                <a:latin typeface="+mn-lt"/>
              </a:rPr>
              <a:t>l papá mono iba en moto, la mamá mona viajaba en carro, el hijo mayor mono iba en patineta, el mono mediano se desplazaba en barco y el mono pequeño, viajaba en globo. ¿como se desplaza de un lugar a otro tu familia?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b="1" dirty="0" smtClean="0">
                <a:latin typeface="+mn-lt"/>
              </a:rPr>
              <a:t> Realiza un listado de los medios de transportes que más utilicen en tu familias. </a:t>
            </a:r>
            <a:endParaRPr lang="en" sz="1800" b="1" dirty="0" smtClean="0"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800" b="1" dirty="0"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b="1" dirty="0" smtClean="0">
                <a:latin typeface="+mn-lt"/>
              </a:rPr>
              <a:t>4. R</a:t>
            </a:r>
            <a:r>
              <a:rPr lang="en" sz="1800" b="1" dirty="0" smtClean="0">
                <a:latin typeface="+mn-lt"/>
              </a:rPr>
              <a:t>esponde la atividad evaluativa.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/>
              <a:t> </a:t>
            </a:r>
            <a:endParaRPr lang="en" sz="1800" dirty="0"/>
          </a:p>
        </p:txBody>
      </p:sp>
      <p:sp>
        <p:nvSpPr>
          <p:cNvPr id="5" name="CuadroTexto 4"/>
          <p:cNvSpPr txBox="1"/>
          <p:nvPr/>
        </p:nvSpPr>
        <p:spPr>
          <a:xfrm>
            <a:off x="163285" y="827314"/>
            <a:ext cx="8567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 smtClean="0">
                <a:solidFill>
                  <a:schemeClr val="bg1"/>
                </a:solidFill>
              </a:rPr>
              <a:t>1. Escribes en el cuaderno las clases de medios de transportes y dibujas uno de cada clase de transporte (el que mas te gusta) </a:t>
            </a:r>
            <a:endParaRPr lang="es-CO" sz="2000" dirty="0">
              <a:solidFill>
                <a:schemeClr val="bg1"/>
              </a:solidFill>
            </a:endParaRPr>
          </a:p>
        </p:txBody>
      </p:sp>
      <p:pic>
        <p:nvPicPr>
          <p:cNvPr id="6" name="actividad de sociales segundo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20742" y="437877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47"/>
          <p:cNvSpPr txBox="1">
            <a:spLocks noGrp="1"/>
          </p:cNvSpPr>
          <p:nvPr>
            <p:ph type="body" idx="1"/>
          </p:nvPr>
        </p:nvSpPr>
        <p:spPr>
          <a:xfrm>
            <a:off x="5589921" y="4483124"/>
            <a:ext cx="3242254" cy="5062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 ROSA MARY COPETE </a:t>
            </a:r>
            <a:endParaRPr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73" name="Google Shape;973;p47"/>
          <p:cNvSpPr txBox="1">
            <a:spLocks noGrp="1"/>
          </p:cNvSpPr>
          <p:nvPr>
            <p:ph type="title"/>
          </p:nvPr>
        </p:nvSpPr>
        <p:spPr>
          <a:xfrm>
            <a:off x="656575" y="339500"/>
            <a:ext cx="8175600" cy="9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dirty="0" smtClean="0"/>
              <a:t>G</a:t>
            </a:r>
            <a:r>
              <a:rPr lang="en" dirty="0" smtClean="0"/>
              <a:t>racias por participar de la clase.  </a:t>
            </a:r>
            <a:endParaRPr dirty="0"/>
          </a:p>
        </p:txBody>
      </p:sp>
      <p:grpSp>
        <p:nvGrpSpPr>
          <p:cNvPr id="974" name="Google Shape;974;p47"/>
          <p:cNvGrpSpPr/>
          <p:nvPr/>
        </p:nvGrpSpPr>
        <p:grpSpPr>
          <a:xfrm>
            <a:off x="293914" y="1143000"/>
            <a:ext cx="4383713" cy="3744685"/>
            <a:chOff x="1917372" y="1288466"/>
            <a:chExt cx="2993079" cy="2405568"/>
          </a:xfrm>
        </p:grpSpPr>
        <p:sp>
          <p:nvSpPr>
            <p:cNvPr id="975" name="Google Shape;975;p47"/>
            <p:cNvSpPr/>
            <p:nvPr/>
          </p:nvSpPr>
          <p:spPr>
            <a:xfrm>
              <a:off x="2962748" y="2186357"/>
              <a:ext cx="902196" cy="1507677"/>
            </a:xfrm>
            <a:custGeom>
              <a:avLst/>
              <a:gdLst/>
              <a:ahLst/>
              <a:cxnLst/>
              <a:rect l="l" t="t" r="r" b="b"/>
              <a:pathLst>
                <a:path w="55324" h="92453" extrusionOk="0">
                  <a:moveTo>
                    <a:pt x="14662" y="1"/>
                  </a:moveTo>
                  <a:lnTo>
                    <a:pt x="14482" y="2609"/>
                  </a:lnTo>
                  <a:lnTo>
                    <a:pt x="11791" y="41519"/>
                  </a:lnTo>
                  <a:lnTo>
                    <a:pt x="11747" y="42149"/>
                  </a:lnTo>
                  <a:lnTo>
                    <a:pt x="11276" y="48946"/>
                  </a:lnTo>
                  <a:lnTo>
                    <a:pt x="10009" y="67301"/>
                  </a:lnTo>
                  <a:lnTo>
                    <a:pt x="9674" y="72100"/>
                  </a:lnTo>
                  <a:lnTo>
                    <a:pt x="9309" y="77399"/>
                  </a:lnTo>
                  <a:cubicBezTo>
                    <a:pt x="9308" y="79203"/>
                    <a:pt x="8592" y="80932"/>
                    <a:pt x="7316" y="82207"/>
                  </a:cubicBezTo>
                  <a:lnTo>
                    <a:pt x="1713" y="87809"/>
                  </a:lnTo>
                  <a:cubicBezTo>
                    <a:pt x="1" y="89522"/>
                    <a:pt x="1214" y="92452"/>
                    <a:pt x="3638" y="92452"/>
                  </a:cubicBezTo>
                  <a:lnTo>
                    <a:pt x="51687" y="92452"/>
                  </a:lnTo>
                  <a:cubicBezTo>
                    <a:pt x="54110" y="92452"/>
                    <a:pt x="55324" y="89522"/>
                    <a:pt x="53610" y="87809"/>
                  </a:cubicBezTo>
                  <a:lnTo>
                    <a:pt x="48009" y="82207"/>
                  </a:lnTo>
                  <a:cubicBezTo>
                    <a:pt x="46733" y="80932"/>
                    <a:pt x="46017" y="79203"/>
                    <a:pt x="46017" y="77399"/>
                  </a:cubicBezTo>
                  <a:lnTo>
                    <a:pt x="45652" y="72100"/>
                  </a:lnTo>
                  <a:lnTo>
                    <a:pt x="45317" y="67301"/>
                  </a:lnTo>
                  <a:lnTo>
                    <a:pt x="44049" y="48946"/>
                  </a:lnTo>
                  <a:lnTo>
                    <a:pt x="43577" y="42149"/>
                  </a:lnTo>
                  <a:lnTo>
                    <a:pt x="43535" y="41519"/>
                  </a:lnTo>
                  <a:lnTo>
                    <a:pt x="40842" y="2609"/>
                  </a:lnTo>
                  <a:lnTo>
                    <a:pt x="40662" y="1"/>
                  </a:lnTo>
                  <a:close/>
                </a:path>
              </a:pathLst>
            </a:custGeom>
            <a:solidFill>
              <a:srgbClr val="D8D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47"/>
            <p:cNvSpPr/>
            <p:nvPr/>
          </p:nvSpPr>
          <p:spPr>
            <a:xfrm>
              <a:off x="2962748" y="2186357"/>
              <a:ext cx="902196" cy="1507677"/>
            </a:xfrm>
            <a:custGeom>
              <a:avLst/>
              <a:gdLst/>
              <a:ahLst/>
              <a:cxnLst/>
              <a:rect l="l" t="t" r="r" b="b"/>
              <a:pathLst>
                <a:path w="55324" h="92453" extrusionOk="0">
                  <a:moveTo>
                    <a:pt x="14662" y="1"/>
                  </a:moveTo>
                  <a:lnTo>
                    <a:pt x="14482" y="2609"/>
                  </a:lnTo>
                  <a:lnTo>
                    <a:pt x="11791" y="41519"/>
                  </a:lnTo>
                  <a:lnTo>
                    <a:pt x="11747" y="42149"/>
                  </a:lnTo>
                  <a:lnTo>
                    <a:pt x="11276" y="48946"/>
                  </a:lnTo>
                  <a:lnTo>
                    <a:pt x="10009" y="67301"/>
                  </a:lnTo>
                  <a:lnTo>
                    <a:pt x="9674" y="72100"/>
                  </a:lnTo>
                  <a:lnTo>
                    <a:pt x="9309" y="77399"/>
                  </a:lnTo>
                  <a:cubicBezTo>
                    <a:pt x="9308" y="79203"/>
                    <a:pt x="8592" y="80932"/>
                    <a:pt x="7316" y="82207"/>
                  </a:cubicBezTo>
                  <a:lnTo>
                    <a:pt x="1713" y="87809"/>
                  </a:lnTo>
                  <a:cubicBezTo>
                    <a:pt x="1" y="89522"/>
                    <a:pt x="1214" y="92452"/>
                    <a:pt x="3638" y="92452"/>
                  </a:cubicBezTo>
                  <a:lnTo>
                    <a:pt x="51687" y="92452"/>
                  </a:lnTo>
                  <a:cubicBezTo>
                    <a:pt x="54110" y="92452"/>
                    <a:pt x="55324" y="89522"/>
                    <a:pt x="53610" y="87809"/>
                  </a:cubicBezTo>
                  <a:lnTo>
                    <a:pt x="48009" y="82207"/>
                  </a:lnTo>
                  <a:cubicBezTo>
                    <a:pt x="46733" y="80932"/>
                    <a:pt x="46017" y="79203"/>
                    <a:pt x="46017" y="77399"/>
                  </a:cubicBezTo>
                  <a:lnTo>
                    <a:pt x="45652" y="72100"/>
                  </a:lnTo>
                  <a:lnTo>
                    <a:pt x="45317" y="67301"/>
                  </a:lnTo>
                  <a:lnTo>
                    <a:pt x="44049" y="48946"/>
                  </a:lnTo>
                  <a:lnTo>
                    <a:pt x="43577" y="42149"/>
                  </a:lnTo>
                  <a:lnTo>
                    <a:pt x="43535" y="41519"/>
                  </a:lnTo>
                  <a:lnTo>
                    <a:pt x="40842" y="2609"/>
                  </a:lnTo>
                  <a:lnTo>
                    <a:pt x="406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47"/>
            <p:cNvSpPr/>
            <p:nvPr/>
          </p:nvSpPr>
          <p:spPr>
            <a:xfrm>
              <a:off x="1917372" y="1288466"/>
              <a:ext cx="2993079" cy="1995402"/>
            </a:xfrm>
            <a:custGeom>
              <a:avLst/>
              <a:gdLst/>
              <a:ahLst/>
              <a:cxnLst/>
              <a:rect l="l" t="t" r="r" b="b"/>
              <a:pathLst>
                <a:path w="183540" h="122361" extrusionOk="0">
                  <a:moveTo>
                    <a:pt x="6113" y="0"/>
                  </a:moveTo>
                  <a:cubicBezTo>
                    <a:pt x="5991" y="0"/>
                    <a:pt x="5872" y="4"/>
                    <a:pt x="5753" y="12"/>
                  </a:cubicBezTo>
                  <a:cubicBezTo>
                    <a:pt x="5749" y="12"/>
                    <a:pt x="5746" y="11"/>
                    <a:pt x="5743" y="11"/>
                  </a:cubicBezTo>
                  <a:cubicBezTo>
                    <a:pt x="5734" y="11"/>
                    <a:pt x="5726" y="13"/>
                    <a:pt x="5718" y="15"/>
                  </a:cubicBezTo>
                  <a:cubicBezTo>
                    <a:pt x="5602" y="19"/>
                    <a:pt x="5486" y="30"/>
                    <a:pt x="5372" y="46"/>
                  </a:cubicBezTo>
                  <a:cubicBezTo>
                    <a:pt x="5252" y="58"/>
                    <a:pt x="5130" y="77"/>
                    <a:pt x="5011" y="101"/>
                  </a:cubicBezTo>
                  <a:cubicBezTo>
                    <a:pt x="4919" y="116"/>
                    <a:pt x="4827" y="135"/>
                    <a:pt x="4734" y="158"/>
                  </a:cubicBezTo>
                  <a:cubicBezTo>
                    <a:pt x="4447" y="223"/>
                    <a:pt x="4164" y="310"/>
                    <a:pt x="3890" y="418"/>
                  </a:cubicBezTo>
                  <a:cubicBezTo>
                    <a:pt x="3808" y="450"/>
                    <a:pt x="3728" y="484"/>
                    <a:pt x="3648" y="518"/>
                  </a:cubicBezTo>
                  <a:cubicBezTo>
                    <a:pt x="3541" y="569"/>
                    <a:pt x="3433" y="618"/>
                    <a:pt x="3329" y="671"/>
                  </a:cubicBezTo>
                  <a:cubicBezTo>
                    <a:pt x="3222" y="725"/>
                    <a:pt x="3113" y="783"/>
                    <a:pt x="3014" y="844"/>
                  </a:cubicBezTo>
                  <a:cubicBezTo>
                    <a:pt x="2945" y="887"/>
                    <a:pt x="2880" y="926"/>
                    <a:pt x="2814" y="972"/>
                  </a:cubicBezTo>
                  <a:cubicBezTo>
                    <a:pt x="2603" y="1103"/>
                    <a:pt x="2399" y="1249"/>
                    <a:pt x="2208" y="1410"/>
                  </a:cubicBezTo>
                  <a:lnTo>
                    <a:pt x="2092" y="1512"/>
                  </a:lnTo>
                  <a:cubicBezTo>
                    <a:pt x="2031" y="1563"/>
                    <a:pt x="1973" y="1617"/>
                    <a:pt x="1916" y="1670"/>
                  </a:cubicBezTo>
                  <a:cubicBezTo>
                    <a:pt x="1909" y="1678"/>
                    <a:pt x="1902" y="1682"/>
                    <a:pt x="1897" y="1694"/>
                  </a:cubicBezTo>
                  <a:cubicBezTo>
                    <a:pt x="1823" y="1757"/>
                    <a:pt x="1753" y="1825"/>
                    <a:pt x="1689" y="1901"/>
                  </a:cubicBezTo>
                  <a:cubicBezTo>
                    <a:pt x="1672" y="1910"/>
                    <a:pt x="1660" y="1923"/>
                    <a:pt x="1650" y="1938"/>
                  </a:cubicBezTo>
                  <a:cubicBezTo>
                    <a:pt x="1589" y="2001"/>
                    <a:pt x="1531" y="2065"/>
                    <a:pt x="1474" y="2130"/>
                  </a:cubicBezTo>
                  <a:cubicBezTo>
                    <a:pt x="1382" y="2237"/>
                    <a:pt x="1294" y="2346"/>
                    <a:pt x="1214" y="2458"/>
                  </a:cubicBezTo>
                  <a:cubicBezTo>
                    <a:pt x="1098" y="2614"/>
                    <a:pt x="986" y="2779"/>
                    <a:pt x="883" y="2944"/>
                  </a:cubicBezTo>
                  <a:cubicBezTo>
                    <a:pt x="818" y="3053"/>
                    <a:pt x="752" y="3168"/>
                    <a:pt x="694" y="3279"/>
                  </a:cubicBezTo>
                  <a:cubicBezTo>
                    <a:pt x="682" y="3299"/>
                    <a:pt x="672" y="3320"/>
                    <a:pt x="665" y="3340"/>
                  </a:cubicBezTo>
                  <a:cubicBezTo>
                    <a:pt x="614" y="3437"/>
                    <a:pt x="568" y="3532"/>
                    <a:pt x="526" y="3629"/>
                  </a:cubicBezTo>
                  <a:cubicBezTo>
                    <a:pt x="519" y="3649"/>
                    <a:pt x="511" y="3663"/>
                    <a:pt x="502" y="3678"/>
                  </a:cubicBezTo>
                  <a:cubicBezTo>
                    <a:pt x="456" y="3790"/>
                    <a:pt x="410" y="3902"/>
                    <a:pt x="368" y="4016"/>
                  </a:cubicBezTo>
                  <a:cubicBezTo>
                    <a:pt x="362" y="4028"/>
                    <a:pt x="359" y="4039"/>
                    <a:pt x="356" y="4052"/>
                  </a:cubicBezTo>
                  <a:cubicBezTo>
                    <a:pt x="315" y="4171"/>
                    <a:pt x="276" y="4290"/>
                    <a:pt x="242" y="4412"/>
                  </a:cubicBezTo>
                  <a:cubicBezTo>
                    <a:pt x="234" y="4432"/>
                    <a:pt x="227" y="4451"/>
                    <a:pt x="222" y="4470"/>
                  </a:cubicBezTo>
                  <a:cubicBezTo>
                    <a:pt x="152" y="4731"/>
                    <a:pt x="97" y="4997"/>
                    <a:pt x="59" y="5265"/>
                  </a:cubicBezTo>
                  <a:cubicBezTo>
                    <a:pt x="18" y="5548"/>
                    <a:pt x="1" y="5834"/>
                    <a:pt x="1" y="6121"/>
                  </a:cubicBezTo>
                  <a:lnTo>
                    <a:pt x="1" y="116245"/>
                  </a:lnTo>
                  <a:cubicBezTo>
                    <a:pt x="1" y="116350"/>
                    <a:pt x="4" y="116457"/>
                    <a:pt x="8" y="116561"/>
                  </a:cubicBezTo>
                  <a:cubicBezTo>
                    <a:pt x="16" y="116690"/>
                    <a:pt x="27" y="116821"/>
                    <a:pt x="39" y="116948"/>
                  </a:cubicBezTo>
                  <a:cubicBezTo>
                    <a:pt x="69" y="117201"/>
                    <a:pt x="114" y="117453"/>
                    <a:pt x="173" y="117701"/>
                  </a:cubicBezTo>
                  <a:cubicBezTo>
                    <a:pt x="205" y="117823"/>
                    <a:pt x="239" y="117947"/>
                    <a:pt x="273" y="118066"/>
                  </a:cubicBezTo>
                  <a:cubicBezTo>
                    <a:pt x="312" y="118185"/>
                    <a:pt x="353" y="118304"/>
                    <a:pt x="397" y="118419"/>
                  </a:cubicBezTo>
                  <a:cubicBezTo>
                    <a:pt x="438" y="118526"/>
                    <a:pt x="480" y="118635"/>
                    <a:pt x="531" y="118742"/>
                  </a:cubicBezTo>
                  <a:cubicBezTo>
                    <a:pt x="534" y="118754"/>
                    <a:pt x="542" y="118769"/>
                    <a:pt x="545" y="118783"/>
                  </a:cubicBezTo>
                  <a:cubicBezTo>
                    <a:pt x="596" y="118888"/>
                    <a:pt x="645" y="118995"/>
                    <a:pt x="703" y="119095"/>
                  </a:cubicBezTo>
                  <a:cubicBezTo>
                    <a:pt x="761" y="119206"/>
                    <a:pt x="818" y="119313"/>
                    <a:pt x="883" y="119418"/>
                  </a:cubicBezTo>
                  <a:cubicBezTo>
                    <a:pt x="988" y="119586"/>
                    <a:pt x="1099" y="119748"/>
                    <a:pt x="1214" y="119906"/>
                  </a:cubicBezTo>
                  <a:cubicBezTo>
                    <a:pt x="1354" y="120090"/>
                    <a:pt x="1504" y="120269"/>
                    <a:pt x="1663" y="120439"/>
                  </a:cubicBezTo>
                  <a:cubicBezTo>
                    <a:pt x="1744" y="120524"/>
                    <a:pt x="1824" y="120604"/>
                    <a:pt x="1909" y="120684"/>
                  </a:cubicBezTo>
                  <a:cubicBezTo>
                    <a:pt x="2155" y="120915"/>
                    <a:pt x="2418" y="121126"/>
                    <a:pt x="2697" y="121317"/>
                  </a:cubicBezTo>
                  <a:cubicBezTo>
                    <a:pt x="2707" y="121323"/>
                    <a:pt x="2717" y="121329"/>
                    <a:pt x="2726" y="121336"/>
                  </a:cubicBezTo>
                  <a:cubicBezTo>
                    <a:pt x="2826" y="121402"/>
                    <a:pt x="2923" y="121463"/>
                    <a:pt x="3027" y="121524"/>
                  </a:cubicBezTo>
                  <a:cubicBezTo>
                    <a:pt x="3127" y="121582"/>
                    <a:pt x="3229" y="121640"/>
                    <a:pt x="3334" y="121694"/>
                  </a:cubicBezTo>
                  <a:cubicBezTo>
                    <a:pt x="3438" y="121746"/>
                    <a:pt x="3545" y="121796"/>
                    <a:pt x="3652" y="121843"/>
                  </a:cubicBezTo>
                  <a:cubicBezTo>
                    <a:pt x="3752" y="121889"/>
                    <a:pt x="3856" y="121930"/>
                    <a:pt x="3959" y="121969"/>
                  </a:cubicBezTo>
                  <a:cubicBezTo>
                    <a:pt x="4203" y="122063"/>
                    <a:pt x="4453" y="122139"/>
                    <a:pt x="4708" y="122195"/>
                  </a:cubicBezTo>
                  <a:cubicBezTo>
                    <a:pt x="4807" y="122222"/>
                    <a:pt x="4912" y="122243"/>
                    <a:pt x="5016" y="122261"/>
                  </a:cubicBezTo>
                  <a:cubicBezTo>
                    <a:pt x="5135" y="122285"/>
                    <a:pt x="5254" y="122302"/>
                    <a:pt x="5376" y="122314"/>
                  </a:cubicBezTo>
                  <a:cubicBezTo>
                    <a:pt x="5495" y="122331"/>
                    <a:pt x="5614" y="122341"/>
                    <a:pt x="5738" y="122349"/>
                  </a:cubicBezTo>
                  <a:lnTo>
                    <a:pt x="5748" y="122349"/>
                  </a:lnTo>
                  <a:cubicBezTo>
                    <a:pt x="5867" y="122358"/>
                    <a:pt x="5991" y="122361"/>
                    <a:pt x="6113" y="122361"/>
                  </a:cubicBezTo>
                  <a:lnTo>
                    <a:pt x="177418" y="122361"/>
                  </a:lnTo>
                  <a:cubicBezTo>
                    <a:pt x="177419" y="122361"/>
                    <a:pt x="177420" y="122361"/>
                    <a:pt x="177421" y="122361"/>
                  </a:cubicBezTo>
                  <a:cubicBezTo>
                    <a:pt x="180476" y="122361"/>
                    <a:pt x="183063" y="120107"/>
                    <a:pt x="183483" y="117080"/>
                  </a:cubicBezTo>
                  <a:cubicBezTo>
                    <a:pt x="183520" y="116804"/>
                    <a:pt x="183539" y="116524"/>
                    <a:pt x="183539" y="116244"/>
                  </a:cubicBezTo>
                  <a:lnTo>
                    <a:pt x="183539" y="6121"/>
                  </a:lnTo>
                  <a:cubicBezTo>
                    <a:pt x="183539" y="2742"/>
                    <a:pt x="180797" y="0"/>
                    <a:pt x="177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47"/>
            <p:cNvSpPr/>
            <p:nvPr/>
          </p:nvSpPr>
          <p:spPr>
            <a:xfrm>
              <a:off x="2017076" y="1388251"/>
              <a:ext cx="2793524" cy="1485466"/>
            </a:xfrm>
            <a:custGeom>
              <a:avLst/>
              <a:gdLst/>
              <a:ahLst/>
              <a:cxnLst/>
              <a:rect l="l" t="t" r="r" b="b"/>
              <a:pathLst>
                <a:path w="171303" h="91091" extrusionOk="0">
                  <a:moveTo>
                    <a:pt x="0" y="1"/>
                  </a:moveTo>
                  <a:lnTo>
                    <a:pt x="0" y="91090"/>
                  </a:lnTo>
                  <a:lnTo>
                    <a:pt x="171303" y="91090"/>
                  </a:lnTo>
                  <a:lnTo>
                    <a:pt x="171303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47"/>
            <p:cNvSpPr/>
            <p:nvPr/>
          </p:nvSpPr>
          <p:spPr>
            <a:xfrm>
              <a:off x="1917372" y="2984544"/>
              <a:ext cx="2993079" cy="299324"/>
            </a:xfrm>
            <a:custGeom>
              <a:avLst/>
              <a:gdLst/>
              <a:ahLst/>
              <a:cxnLst/>
              <a:rect l="l" t="t" r="r" b="b"/>
              <a:pathLst>
                <a:path w="183540" h="18355" extrusionOk="0">
                  <a:moveTo>
                    <a:pt x="1" y="0"/>
                  </a:moveTo>
                  <a:lnTo>
                    <a:pt x="1" y="12239"/>
                  </a:lnTo>
                  <a:cubicBezTo>
                    <a:pt x="1" y="12344"/>
                    <a:pt x="4" y="12451"/>
                    <a:pt x="8" y="12555"/>
                  </a:cubicBezTo>
                  <a:cubicBezTo>
                    <a:pt x="16" y="12684"/>
                    <a:pt x="27" y="12815"/>
                    <a:pt x="39" y="12942"/>
                  </a:cubicBezTo>
                  <a:cubicBezTo>
                    <a:pt x="69" y="13195"/>
                    <a:pt x="114" y="13447"/>
                    <a:pt x="173" y="13695"/>
                  </a:cubicBezTo>
                  <a:cubicBezTo>
                    <a:pt x="205" y="13817"/>
                    <a:pt x="239" y="13941"/>
                    <a:pt x="273" y="14060"/>
                  </a:cubicBezTo>
                  <a:cubicBezTo>
                    <a:pt x="312" y="14179"/>
                    <a:pt x="353" y="14298"/>
                    <a:pt x="397" y="14413"/>
                  </a:cubicBezTo>
                  <a:cubicBezTo>
                    <a:pt x="438" y="14520"/>
                    <a:pt x="480" y="14629"/>
                    <a:pt x="531" y="14736"/>
                  </a:cubicBezTo>
                  <a:cubicBezTo>
                    <a:pt x="534" y="14748"/>
                    <a:pt x="542" y="14763"/>
                    <a:pt x="545" y="14777"/>
                  </a:cubicBezTo>
                  <a:cubicBezTo>
                    <a:pt x="596" y="14882"/>
                    <a:pt x="645" y="14989"/>
                    <a:pt x="703" y="15089"/>
                  </a:cubicBezTo>
                  <a:cubicBezTo>
                    <a:pt x="761" y="15200"/>
                    <a:pt x="818" y="15307"/>
                    <a:pt x="883" y="15412"/>
                  </a:cubicBezTo>
                  <a:cubicBezTo>
                    <a:pt x="988" y="15580"/>
                    <a:pt x="1099" y="15742"/>
                    <a:pt x="1214" y="15900"/>
                  </a:cubicBezTo>
                  <a:cubicBezTo>
                    <a:pt x="1354" y="16084"/>
                    <a:pt x="1504" y="16263"/>
                    <a:pt x="1663" y="16433"/>
                  </a:cubicBezTo>
                  <a:cubicBezTo>
                    <a:pt x="1744" y="16518"/>
                    <a:pt x="1824" y="16598"/>
                    <a:pt x="1909" y="16678"/>
                  </a:cubicBezTo>
                  <a:cubicBezTo>
                    <a:pt x="2155" y="16909"/>
                    <a:pt x="2418" y="17120"/>
                    <a:pt x="2697" y="17311"/>
                  </a:cubicBezTo>
                  <a:cubicBezTo>
                    <a:pt x="2707" y="17317"/>
                    <a:pt x="2717" y="17323"/>
                    <a:pt x="2726" y="17330"/>
                  </a:cubicBezTo>
                  <a:cubicBezTo>
                    <a:pt x="2826" y="17396"/>
                    <a:pt x="2923" y="17457"/>
                    <a:pt x="3027" y="17518"/>
                  </a:cubicBezTo>
                  <a:cubicBezTo>
                    <a:pt x="3127" y="17576"/>
                    <a:pt x="3229" y="17634"/>
                    <a:pt x="3334" y="17688"/>
                  </a:cubicBezTo>
                  <a:cubicBezTo>
                    <a:pt x="3438" y="17740"/>
                    <a:pt x="3545" y="17790"/>
                    <a:pt x="3652" y="17837"/>
                  </a:cubicBezTo>
                  <a:cubicBezTo>
                    <a:pt x="3752" y="17883"/>
                    <a:pt x="3856" y="17924"/>
                    <a:pt x="3959" y="17963"/>
                  </a:cubicBezTo>
                  <a:cubicBezTo>
                    <a:pt x="4203" y="18057"/>
                    <a:pt x="4453" y="18133"/>
                    <a:pt x="4708" y="18189"/>
                  </a:cubicBezTo>
                  <a:cubicBezTo>
                    <a:pt x="4807" y="18216"/>
                    <a:pt x="4912" y="18237"/>
                    <a:pt x="5016" y="18255"/>
                  </a:cubicBezTo>
                  <a:cubicBezTo>
                    <a:pt x="5135" y="18279"/>
                    <a:pt x="5254" y="18296"/>
                    <a:pt x="5376" y="18308"/>
                  </a:cubicBezTo>
                  <a:cubicBezTo>
                    <a:pt x="5495" y="18325"/>
                    <a:pt x="5614" y="18335"/>
                    <a:pt x="5738" y="18343"/>
                  </a:cubicBezTo>
                  <a:lnTo>
                    <a:pt x="5748" y="18343"/>
                  </a:lnTo>
                  <a:cubicBezTo>
                    <a:pt x="5867" y="18352"/>
                    <a:pt x="5991" y="18355"/>
                    <a:pt x="6113" y="18355"/>
                  </a:cubicBezTo>
                  <a:lnTo>
                    <a:pt x="177418" y="18355"/>
                  </a:lnTo>
                  <a:cubicBezTo>
                    <a:pt x="177419" y="18355"/>
                    <a:pt x="177420" y="18355"/>
                    <a:pt x="177421" y="18355"/>
                  </a:cubicBezTo>
                  <a:cubicBezTo>
                    <a:pt x="180476" y="18355"/>
                    <a:pt x="183063" y="16101"/>
                    <a:pt x="183483" y="13074"/>
                  </a:cubicBezTo>
                  <a:cubicBezTo>
                    <a:pt x="183520" y="12798"/>
                    <a:pt x="183539" y="12518"/>
                    <a:pt x="183539" y="12238"/>
                  </a:cubicBezTo>
                  <a:lnTo>
                    <a:pt x="1835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7"/>
            <p:cNvSpPr/>
            <p:nvPr/>
          </p:nvSpPr>
          <p:spPr>
            <a:xfrm>
              <a:off x="3363961" y="3084313"/>
              <a:ext cx="99753" cy="99786"/>
            </a:xfrm>
            <a:custGeom>
              <a:avLst/>
              <a:gdLst/>
              <a:ahLst/>
              <a:cxnLst/>
              <a:rect l="l" t="t" r="r" b="b"/>
              <a:pathLst>
                <a:path w="6117" h="6119" extrusionOk="0">
                  <a:moveTo>
                    <a:pt x="3059" y="0"/>
                  </a:moveTo>
                  <a:cubicBezTo>
                    <a:pt x="1370" y="0"/>
                    <a:pt x="0" y="1370"/>
                    <a:pt x="0" y="3059"/>
                  </a:cubicBezTo>
                  <a:cubicBezTo>
                    <a:pt x="0" y="4749"/>
                    <a:pt x="1370" y="6118"/>
                    <a:pt x="3059" y="6118"/>
                  </a:cubicBezTo>
                  <a:cubicBezTo>
                    <a:pt x="4747" y="6118"/>
                    <a:pt x="6117" y="4749"/>
                    <a:pt x="6117" y="3059"/>
                  </a:cubicBezTo>
                  <a:cubicBezTo>
                    <a:pt x="6117" y="1370"/>
                    <a:pt x="4747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47"/>
            <p:cNvSpPr/>
            <p:nvPr/>
          </p:nvSpPr>
          <p:spPr>
            <a:xfrm>
              <a:off x="3120490" y="3283851"/>
              <a:ext cx="586711" cy="78276"/>
            </a:xfrm>
            <a:custGeom>
              <a:avLst/>
              <a:gdLst/>
              <a:ahLst/>
              <a:cxnLst/>
              <a:rect l="l" t="t" r="r" b="b"/>
              <a:pathLst>
                <a:path w="35978" h="4800" extrusionOk="0">
                  <a:moveTo>
                    <a:pt x="334" y="1"/>
                  </a:moveTo>
                  <a:lnTo>
                    <a:pt x="1" y="4800"/>
                  </a:lnTo>
                  <a:lnTo>
                    <a:pt x="35978" y="4800"/>
                  </a:lnTo>
                  <a:lnTo>
                    <a:pt x="356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3" name="Google Shape;983;p47"/>
          <p:cNvGrpSpPr/>
          <p:nvPr/>
        </p:nvGrpSpPr>
        <p:grpSpPr>
          <a:xfrm rot="1014560">
            <a:off x="4619903" y="2704852"/>
            <a:ext cx="1118132" cy="1447011"/>
            <a:chOff x="4338285" y="2552085"/>
            <a:chExt cx="1202939" cy="1556763"/>
          </a:xfrm>
        </p:grpSpPr>
        <p:sp>
          <p:nvSpPr>
            <p:cNvPr id="984" name="Google Shape;984;p47"/>
            <p:cNvSpPr/>
            <p:nvPr/>
          </p:nvSpPr>
          <p:spPr>
            <a:xfrm>
              <a:off x="4338285" y="2552085"/>
              <a:ext cx="1202939" cy="1556763"/>
            </a:xfrm>
            <a:custGeom>
              <a:avLst/>
              <a:gdLst/>
              <a:ahLst/>
              <a:cxnLst/>
              <a:rect l="l" t="t" r="r" b="b"/>
              <a:pathLst>
                <a:path w="73766" h="95463" extrusionOk="0">
                  <a:moveTo>
                    <a:pt x="4340" y="1"/>
                  </a:moveTo>
                  <a:cubicBezTo>
                    <a:pt x="1935" y="1"/>
                    <a:pt x="0" y="1936"/>
                    <a:pt x="0" y="4340"/>
                  </a:cubicBezTo>
                  <a:lnTo>
                    <a:pt x="0" y="91123"/>
                  </a:lnTo>
                  <a:cubicBezTo>
                    <a:pt x="0" y="93527"/>
                    <a:pt x="1935" y="95462"/>
                    <a:pt x="4340" y="95462"/>
                  </a:cubicBezTo>
                  <a:lnTo>
                    <a:pt x="69426" y="95462"/>
                  </a:lnTo>
                  <a:cubicBezTo>
                    <a:pt x="71830" y="95462"/>
                    <a:pt x="73766" y="93527"/>
                    <a:pt x="73766" y="91123"/>
                  </a:cubicBezTo>
                  <a:lnTo>
                    <a:pt x="73766" y="4340"/>
                  </a:lnTo>
                  <a:cubicBezTo>
                    <a:pt x="73766" y="1936"/>
                    <a:pt x="71830" y="1"/>
                    <a:pt x="694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47"/>
            <p:cNvSpPr/>
            <p:nvPr/>
          </p:nvSpPr>
          <p:spPr>
            <a:xfrm>
              <a:off x="4409044" y="2622860"/>
              <a:ext cx="1061423" cy="1415230"/>
            </a:xfrm>
            <a:custGeom>
              <a:avLst/>
              <a:gdLst/>
              <a:ahLst/>
              <a:cxnLst/>
              <a:rect l="l" t="t" r="r" b="b"/>
              <a:pathLst>
                <a:path w="65088" h="86784" extrusionOk="0">
                  <a:moveTo>
                    <a:pt x="1" y="0"/>
                  </a:moveTo>
                  <a:lnTo>
                    <a:pt x="1" y="34371"/>
                  </a:lnTo>
                  <a:lnTo>
                    <a:pt x="1" y="86783"/>
                  </a:lnTo>
                  <a:lnTo>
                    <a:pt x="65087" y="86783"/>
                  </a:lnTo>
                  <a:lnTo>
                    <a:pt x="65087" y="34371"/>
                  </a:lnTo>
                  <a:lnTo>
                    <a:pt x="650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47"/>
          <p:cNvGrpSpPr/>
          <p:nvPr/>
        </p:nvGrpSpPr>
        <p:grpSpPr>
          <a:xfrm rot="2810394">
            <a:off x="6106568" y="2902359"/>
            <a:ext cx="1020167" cy="1570768"/>
            <a:chOff x="4089139" y="3416366"/>
            <a:chExt cx="446516" cy="927342"/>
          </a:xfrm>
        </p:grpSpPr>
        <p:sp>
          <p:nvSpPr>
            <p:cNvPr id="988" name="Google Shape;988;p47"/>
            <p:cNvSpPr/>
            <p:nvPr/>
          </p:nvSpPr>
          <p:spPr>
            <a:xfrm>
              <a:off x="4089139" y="3416366"/>
              <a:ext cx="446516" cy="927342"/>
            </a:xfrm>
            <a:custGeom>
              <a:avLst/>
              <a:gdLst/>
              <a:ahLst/>
              <a:cxnLst/>
              <a:rect l="l" t="t" r="r" b="b"/>
              <a:pathLst>
                <a:path w="27381" h="56866" extrusionOk="0">
                  <a:moveTo>
                    <a:pt x="2107" y="1"/>
                  </a:moveTo>
                  <a:cubicBezTo>
                    <a:pt x="944" y="1"/>
                    <a:pt x="1" y="945"/>
                    <a:pt x="1" y="2107"/>
                  </a:cubicBezTo>
                  <a:lnTo>
                    <a:pt x="1" y="54761"/>
                  </a:lnTo>
                  <a:cubicBezTo>
                    <a:pt x="1" y="55923"/>
                    <a:pt x="944" y="56866"/>
                    <a:pt x="2107" y="56866"/>
                  </a:cubicBezTo>
                  <a:lnTo>
                    <a:pt x="25274" y="56866"/>
                  </a:lnTo>
                  <a:cubicBezTo>
                    <a:pt x="26437" y="56866"/>
                    <a:pt x="27379" y="55923"/>
                    <a:pt x="27381" y="54761"/>
                  </a:cubicBezTo>
                  <a:lnTo>
                    <a:pt x="27381" y="2107"/>
                  </a:lnTo>
                  <a:cubicBezTo>
                    <a:pt x="27381" y="945"/>
                    <a:pt x="26437" y="1"/>
                    <a:pt x="252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47"/>
            <p:cNvSpPr/>
            <p:nvPr/>
          </p:nvSpPr>
          <p:spPr>
            <a:xfrm>
              <a:off x="4276676" y="4241884"/>
              <a:ext cx="68883" cy="66257"/>
            </a:xfrm>
            <a:custGeom>
              <a:avLst/>
              <a:gdLst/>
              <a:ahLst/>
              <a:cxnLst/>
              <a:rect l="l" t="t" r="r" b="b"/>
              <a:pathLst>
                <a:path w="4224" h="4063" extrusionOk="0">
                  <a:moveTo>
                    <a:pt x="2194" y="0"/>
                  </a:moveTo>
                  <a:cubicBezTo>
                    <a:pt x="2193" y="0"/>
                    <a:pt x="2192" y="0"/>
                    <a:pt x="2191" y="0"/>
                  </a:cubicBezTo>
                  <a:cubicBezTo>
                    <a:pt x="1370" y="0"/>
                    <a:pt x="628" y="495"/>
                    <a:pt x="314" y="1254"/>
                  </a:cubicBezTo>
                  <a:cubicBezTo>
                    <a:pt x="0" y="2013"/>
                    <a:pt x="174" y="2887"/>
                    <a:pt x="755" y="3467"/>
                  </a:cubicBezTo>
                  <a:cubicBezTo>
                    <a:pt x="1143" y="3856"/>
                    <a:pt x="1663" y="4062"/>
                    <a:pt x="2192" y="4062"/>
                  </a:cubicBezTo>
                  <a:cubicBezTo>
                    <a:pt x="2454" y="4062"/>
                    <a:pt x="2717" y="4012"/>
                    <a:pt x="2968" y="3908"/>
                  </a:cubicBezTo>
                  <a:cubicBezTo>
                    <a:pt x="3728" y="3594"/>
                    <a:pt x="4222" y="2854"/>
                    <a:pt x="4223" y="2032"/>
                  </a:cubicBezTo>
                  <a:cubicBezTo>
                    <a:pt x="4223" y="911"/>
                    <a:pt x="3315" y="0"/>
                    <a:pt x="2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47"/>
            <p:cNvSpPr/>
            <p:nvPr/>
          </p:nvSpPr>
          <p:spPr>
            <a:xfrm>
              <a:off x="4267087" y="3493843"/>
              <a:ext cx="90637" cy="16813"/>
            </a:xfrm>
            <a:custGeom>
              <a:avLst/>
              <a:gdLst/>
              <a:ahLst/>
              <a:cxnLst/>
              <a:rect l="l" t="t" r="r" b="b"/>
              <a:pathLst>
                <a:path w="5558" h="1031" extrusionOk="0">
                  <a:moveTo>
                    <a:pt x="515" y="0"/>
                  </a:moveTo>
                  <a:cubicBezTo>
                    <a:pt x="231" y="0"/>
                    <a:pt x="0" y="231"/>
                    <a:pt x="0" y="515"/>
                  </a:cubicBezTo>
                  <a:cubicBezTo>
                    <a:pt x="0" y="799"/>
                    <a:pt x="231" y="1030"/>
                    <a:pt x="515" y="1030"/>
                  </a:cubicBezTo>
                  <a:lnTo>
                    <a:pt x="5044" y="1030"/>
                  </a:lnTo>
                  <a:cubicBezTo>
                    <a:pt x="5326" y="1030"/>
                    <a:pt x="5557" y="799"/>
                    <a:pt x="5557" y="515"/>
                  </a:cubicBezTo>
                  <a:cubicBezTo>
                    <a:pt x="5557" y="231"/>
                    <a:pt x="5326" y="0"/>
                    <a:pt x="50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47"/>
            <p:cNvSpPr/>
            <p:nvPr/>
          </p:nvSpPr>
          <p:spPr>
            <a:xfrm>
              <a:off x="4301496" y="3457787"/>
              <a:ext cx="21020" cy="20221"/>
            </a:xfrm>
            <a:custGeom>
              <a:avLst/>
              <a:gdLst/>
              <a:ahLst/>
              <a:cxnLst/>
              <a:rect l="l" t="t" r="r" b="b"/>
              <a:pathLst>
                <a:path w="1289" h="1240" extrusionOk="0">
                  <a:moveTo>
                    <a:pt x="669" y="0"/>
                  </a:moveTo>
                  <a:cubicBezTo>
                    <a:pt x="419" y="0"/>
                    <a:pt x="193" y="152"/>
                    <a:pt x="98" y="383"/>
                  </a:cubicBezTo>
                  <a:cubicBezTo>
                    <a:pt x="1" y="615"/>
                    <a:pt x="55" y="882"/>
                    <a:pt x="232" y="1059"/>
                  </a:cubicBezTo>
                  <a:cubicBezTo>
                    <a:pt x="350" y="1177"/>
                    <a:pt x="509" y="1239"/>
                    <a:pt x="671" y="1239"/>
                  </a:cubicBezTo>
                  <a:cubicBezTo>
                    <a:pt x="750" y="1239"/>
                    <a:pt x="830" y="1224"/>
                    <a:pt x="906" y="1193"/>
                  </a:cubicBezTo>
                  <a:cubicBezTo>
                    <a:pt x="1138" y="1096"/>
                    <a:pt x="1289" y="871"/>
                    <a:pt x="1289" y="620"/>
                  </a:cubicBezTo>
                  <a:cubicBezTo>
                    <a:pt x="1289" y="279"/>
                    <a:pt x="1012" y="0"/>
                    <a:pt x="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5" name="Google Shape;995;p47"/>
          <p:cNvSpPr/>
          <p:nvPr/>
        </p:nvSpPr>
        <p:spPr>
          <a:xfrm flipH="1">
            <a:off x="4253635" y="529675"/>
            <a:ext cx="423992" cy="196750"/>
          </a:xfrm>
          <a:custGeom>
            <a:avLst/>
            <a:gdLst/>
            <a:ahLst/>
            <a:cxnLst/>
            <a:rect l="l" t="t" r="r" b="b"/>
            <a:pathLst>
              <a:path w="9157" h="4249" extrusionOk="0">
                <a:moveTo>
                  <a:pt x="950" y="1"/>
                </a:moveTo>
                <a:cubicBezTo>
                  <a:pt x="607" y="1"/>
                  <a:pt x="393" y="235"/>
                  <a:pt x="301" y="542"/>
                </a:cubicBezTo>
                <a:cubicBezTo>
                  <a:pt x="173" y="967"/>
                  <a:pt x="98" y="1408"/>
                  <a:pt x="1" y="1842"/>
                </a:cubicBezTo>
                <a:cubicBezTo>
                  <a:pt x="67" y="2897"/>
                  <a:pt x="682" y="3751"/>
                  <a:pt x="1673" y="4088"/>
                </a:cubicBezTo>
                <a:cubicBezTo>
                  <a:pt x="1988" y="4196"/>
                  <a:pt x="2297" y="4248"/>
                  <a:pt x="2599" y="4248"/>
                </a:cubicBezTo>
                <a:cubicBezTo>
                  <a:pt x="3149" y="4248"/>
                  <a:pt x="3675" y="4074"/>
                  <a:pt x="4171" y="3746"/>
                </a:cubicBezTo>
                <a:cubicBezTo>
                  <a:pt x="4654" y="3425"/>
                  <a:pt x="5093" y="3041"/>
                  <a:pt x="5555" y="2686"/>
                </a:cubicBezTo>
                <a:cubicBezTo>
                  <a:pt x="6081" y="2281"/>
                  <a:pt x="6466" y="2080"/>
                  <a:pt x="6859" y="2080"/>
                </a:cubicBezTo>
                <a:cubicBezTo>
                  <a:pt x="7229" y="2080"/>
                  <a:pt x="7607" y="2258"/>
                  <a:pt x="8118" y="2612"/>
                </a:cubicBezTo>
                <a:cubicBezTo>
                  <a:pt x="8276" y="2723"/>
                  <a:pt x="8437" y="2830"/>
                  <a:pt x="8612" y="2830"/>
                </a:cubicBezTo>
                <a:cubicBezTo>
                  <a:pt x="8689" y="2830"/>
                  <a:pt x="8770" y="2810"/>
                  <a:pt x="8854" y="2759"/>
                </a:cubicBezTo>
                <a:cubicBezTo>
                  <a:pt x="9153" y="2580"/>
                  <a:pt x="9157" y="2287"/>
                  <a:pt x="9084" y="1987"/>
                </a:cubicBezTo>
                <a:cubicBezTo>
                  <a:pt x="8899" y="1219"/>
                  <a:pt x="8440" y="671"/>
                  <a:pt x="7726" y="342"/>
                </a:cubicBezTo>
                <a:cubicBezTo>
                  <a:pt x="7359" y="174"/>
                  <a:pt x="6978" y="96"/>
                  <a:pt x="6586" y="96"/>
                </a:cubicBezTo>
                <a:cubicBezTo>
                  <a:pt x="6444" y="96"/>
                  <a:pt x="6299" y="107"/>
                  <a:pt x="6154" y="127"/>
                </a:cubicBezTo>
                <a:cubicBezTo>
                  <a:pt x="5332" y="239"/>
                  <a:pt x="4623" y="598"/>
                  <a:pt x="3971" y="1092"/>
                </a:cubicBezTo>
                <a:cubicBezTo>
                  <a:pt x="3578" y="1389"/>
                  <a:pt x="3194" y="1702"/>
                  <a:pt x="2771" y="1949"/>
                </a:cubicBezTo>
                <a:cubicBezTo>
                  <a:pt x="2601" y="2049"/>
                  <a:pt x="2447" y="2097"/>
                  <a:pt x="2311" y="2097"/>
                </a:cubicBezTo>
                <a:cubicBezTo>
                  <a:pt x="2026" y="2097"/>
                  <a:pt x="1823" y="1885"/>
                  <a:pt x="1728" y="1487"/>
                </a:cubicBezTo>
                <a:cubicBezTo>
                  <a:pt x="1661" y="1205"/>
                  <a:pt x="1642" y="912"/>
                  <a:pt x="1582" y="628"/>
                </a:cubicBezTo>
                <a:cubicBezTo>
                  <a:pt x="1512" y="303"/>
                  <a:pt x="1363" y="18"/>
                  <a:pt x="985" y="2"/>
                </a:cubicBezTo>
                <a:cubicBezTo>
                  <a:pt x="973" y="1"/>
                  <a:pt x="962" y="1"/>
                  <a:pt x="950" y="1"/>
                </a:cubicBezTo>
                <a:close/>
              </a:path>
            </a:pathLst>
          </a:custGeom>
          <a:solidFill>
            <a:srgbClr val="ABE5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6" name="Picture 4" descr="Abrazos GIFs | Teno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92304">
            <a:off x="6143122" y="2959302"/>
            <a:ext cx="947057" cy="1456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uántas invitaciones hacer?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0246" flipH="1">
            <a:off x="4668493" y="2787530"/>
            <a:ext cx="1020205" cy="124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ágenes y Gifs Animados ®: GIFS DE ABRAZO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55" y="1295129"/>
            <a:ext cx="4064446" cy="237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7"/>
          <p:cNvSpPr txBox="1">
            <a:spLocks noGrp="1"/>
          </p:cNvSpPr>
          <p:nvPr>
            <p:ph type="body" idx="1"/>
          </p:nvPr>
        </p:nvSpPr>
        <p:spPr>
          <a:xfrm>
            <a:off x="656700" y="1323500"/>
            <a:ext cx="3730243" cy="30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s-CO" sz="1800" b="1" dirty="0"/>
              <a:t>Explica cambios y continuidades en los medios empleados por las personas para transportarse en su municipio, vereda o lugar donde vive.</a:t>
            </a:r>
          </a:p>
          <a:p>
            <a:pPr marL="0" indent="0">
              <a:spcAft>
                <a:spcPts val="1600"/>
              </a:spcAft>
              <a:buNone/>
            </a:pPr>
            <a:endParaRPr lang="es-CO" dirty="0"/>
          </a:p>
          <a:p>
            <a:pPr marL="0" indent="0">
              <a:spcAft>
                <a:spcPts val="1600"/>
              </a:spcAft>
              <a:buNone/>
            </a:pPr>
            <a:endParaRPr lang="es-CO" dirty="0"/>
          </a:p>
          <a:p>
            <a:pPr marL="0" indent="0">
              <a:spcAft>
                <a:spcPts val="1600"/>
              </a:spcAft>
              <a:buNone/>
            </a:pPr>
            <a:r>
              <a:rPr lang="es-CO" sz="1800" b="1" dirty="0" smtClean="0"/>
              <a:t>Clasificación de transporte.</a:t>
            </a:r>
            <a:endParaRPr lang="es-CO" sz="1800" b="1" dirty="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>
              <a:solidFill>
                <a:schemeClr val="accent2"/>
              </a:solidFill>
            </a:endParaRPr>
          </a:p>
        </p:txBody>
      </p:sp>
      <p:sp>
        <p:nvSpPr>
          <p:cNvPr id="144" name="Google Shape;144;p27"/>
          <p:cNvSpPr txBox="1">
            <a:spLocks noGrp="1"/>
          </p:cNvSpPr>
          <p:nvPr>
            <p:ph type="title"/>
          </p:nvPr>
        </p:nvSpPr>
        <p:spPr>
          <a:xfrm>
            <a:off x="812532" y="429164"/>
            <a:ext cx="3501768" cy="9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sz="2800" dirty="0"/>
              <a:t>APRENDIZAJE.</a:t>
            </a:r>
            <a:endParaRPr sz="2800" dirty="0"/>
          </a:p>
        </p:txBody>
      </p:sp>
      <p:sp>
        <p:nvSpPr>
          <p:cNvPr id="145" name="Google Shape;145;p27"/>
          <p:cNvSpPr txBox="1"/>
          <p:nvPr/>
        </p:nvSpPr>
        <p:spPr>
          <a:xfrm>
            <a:off x="6282898" y="0"/>
            <a:ext cx="2959073" cy="338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 smtClean="0">
                <a:solidFill>
                  <a:schemeClr val="accent5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6 DE AGOSTO DEL 2020.</a:t>
            </a:r>
            <a:endParaRPr sz="1600" dirty="0">
              <a:solidFill>
                <a:schemeClr val="accent5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5" name="Google Shape;144;p27"/>
          <p:cNvSpPr txBox="1">
            <a:spLocks/>
          </p:cNvSpPr>
          <p:nvPr/>
        </p:nvSpPr>
        <p:spPr>
          <a:xfrm>
            <a:off x="656700" y="3177425"/>
            <a:ext cx="3501768" cy="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4800"/>
              <a:buFont typeface="Patrick Hand"/>
              <a:buNone/>
              <a:defRPr sz="4800" b="0" i="0" u="none" strike="noStrike" cap="none">
                <a:solidFill>
                  <a:srgbClr val="FF9E98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FF9E9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FF9E9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FF9E9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FF9E9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FF9E9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FF9E9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FF9E9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FF9E9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O" sz="2400" dirty="0" smtClean="0"/>
              <a:t>REFERENTE CONCEPTUAL.</a:t>
            </a:r>
            <a:endParaRPr lang="es-CO" sz="2400" dirty="0"/>
          </a:p>
        </p:txBody>
      </p:sp>
      <p:sp>
        <p:nvSpPr>
          <p:cNvPr id="2" name="Rectángulo 1"/>
          <p:cNvSpPr/>
          <p:nvPr/>
        </p:nvSpPr>
        <p:spPr>
          <a:xfrm>
            <a:off x="250371" y="169174"/>
            <a:ext cx="4136572" cy="4609655"/>
          </a:xfrm>
          <a:prstGeom prst="rect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SALUDO DE LA PROFE ROS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16287" y="914000"/>
            <a:ext cx="3537856" cy="3505200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ALUDO DE LA PROFE ROS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2256" y="405493"/>
            <a:ext cx="7750629" cy="4449535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29178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8"/>
          <p:cNvSpPr txBox="1">
            <a:spLocks noGrp="1"/>
          </p:cNvSpPr>
          <p:nvPr>
            <p:ph type="title"/>
          </p:nvPr>
        </p:nvSpPr>
        <p:spPr>
          <a:xfrm>
            <a:off x="418235" y="209123"/>
            <a:ext cx="6073417" cy="5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dirty="0" smtClean="0"/>
              <a:t>Los medios de transportes.</a:t>
            </a:r>
            <a:endParaRPr dirty="0"/>
          </a:p>
        </p:txBody>
      </p:sp>
      <p:sp>
        <p:nvSpPr>
          <p:cNvPr id="152" name="Google Shape;152;p28"/>
          <p:cNvSpPr txBox="1">
            <a:spLocks noGrp="1"/>
          </p:cNvSpPr>
          <p:nvPr>
            <p:ph type="subTitle" idx="1"/>
          </p:nvPr>
        </p:nvSpPr>
        <p:spPr>
          <a:xfrm>
            <a:off x="219113" y="932584"/>
            <a:ext cx="4334908" cy="6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dirty="0" smtClean="0"/>
              <a:t>Los medios de transportes permiten el traslado de personas y mercancías de un lugar a otro, ya sea dentro de Colombia o fuera de ella.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dirty="0" smtClean="0"/>
              <a:t>Algunos de ellos son: la bicicleta, las motos, los carros, aviones, lanchas, etc…</a:t>
            </a:r>
            <a:endParaRPr sz="2400" dirty="0"/>
          </a:p>
        </p:txBody>
      </p:sp>
      <p:grpSp>
        <p:nvGrpSpPr>
          <p:cNvPr id="181" name="Google Shape;181;p28"/>
          <p:cNvGrpSpPr/>
          <p:nvPr/>
        </p:nvGrpSpPr>
        <p:grpSpPr>
          <a:xfrm>
            <a:off x="8062471" y="0"/>
            <a:ext cx="941471" cy="1034145"/>
            <a:chOff x="9887550" y="272050"/>
            <a:chExt cx="608500" cy="668225"/>
          </a:xfrm>
        </p:grpSpPr>
        <p:sp>
          <p:nvSpPr>
            <p:cNvPr id="182" name="Google Shape;182;p28"/>
            <p:cNvSpPr/>
            <p:nvPr/>
          </p:nvSpPr>
          <p:spPr>
            <a:xfrm>
              <a:off x="10068825" y="483550"/>
              <a:ext cx="238100" cy="239900"/>
            </a:xfrm>
            <a:custGeom>
              <a:avLst/>
              <a:gdLst/>
              <a:ahLst/>
              <a:cxnLst/>
              <a:rect l="l" t="t" r="r" b="b"/>
              <a:pathLst>
                <a:path w="9524" h="9596" extrusionOk="0">
                  <a:moveTo>
                    <a:pt x="4591" y="1"/>
                  </a:moveTo>
                  <a:cubicBezTo>
                    <a:pt x="2897" y="1"/>
                    <a:pt x="1267" y="1172"/>
                    <a:pt x="671" y="2938"/>
                  </a:cubicBezTo>
                  <a:cubicBezTo>
                    <a:pt x="0" y="4923"/>
                    <a:pt x="706" y="7206"/>
                    <a:pt x="2410" y="8650"/>
                  </a:cubicBezTo>
                  <a:cubicBezTo>
                    <a:pt x="3091" y="9227"/>
                    <a:pt x="3844" y="9596"/>
                    <a:pt x="4698" y="9596"/>
                  </a:cubicBezTo>
                  <a:cubicBezTo>
                    <a:pt x="4852" y="9596"/>
                    <a:pt x="5010" y="9584"/>
                    <a:pt x="5170" y="9559"/>
                  </a:cubicBezTo>
                  <a:cubicBezTo>
                    <a:pt x="7762" y="9160"/>
                    <a:pt x="9523" y="6286"/>
                    <a:pt x="8713" y="3784"/>
                  </a:cubicBezTo>
                  <a:cubicBezTo>
                    <a:pt x="8566" y="3334"/>
                    <a:pt x="8405" y="2766"/>
                    <a:pt x="8060" y="2524"/>
                  </a:cubicBezTo>
                  <a:cubicBezTo>
                    <a:pt x="7341" y="2021"/>
                    <a:pt x="6698" y="1737"/>
                    <a:pt x="6028" y="1737"/>
                  </a:cubicBezTo>
                  <a:cubicBezTo>
                    <a:pt x="5531" y="1737"/>
                    <a:pt x="5019" y="1893"/>
                    <a:pt x="4450" y="2230"/>
                  </a:cubicBezTo>
                  <a:cubicBezTo>
                    <a:pt x="2478" y="3396"/>
                    <a:pt x="2333" y="5266"/>
                    <a:pt x="3702" y="6677"/>
                  </a:cubicBezTo>
                  <a:cubicBezTo>
                    <a:pt x="4067" y="7053"/>
                    <a:pt x="4566" y="7241"/>
                    <a:pt x="5041" y="7241"/>
                  </a:cubicBezTo>
                  <a:cubicBezTo>
                    <a:pt x="5465" y="7241"/>
                    <a:pt x="5870" y="7091"/>
                    <a:pt x="6143" y="6791"/>
                  </a:cubicBezTo>
                  <a:cubicBezTo>
                    <a:pt x="6760" y="6113"/>
                    <a:pt x="6838" y="4606"/>
                    <a:pt x="6090" y="4068"/>
                  </a:cubicBezTo>
                  <a:cubicBezTo>
                    <a:pt x="5904" y="3935"/>
                    <a:pt x="5698" y="3866"/>
                    <a:pt x="5493" y="3866"/>
                  </a:cubicBezTo>
                  <a:cubicBezTo>
                    <a:pt x="5267" y="3866"/>
                    <a:pt x="5042" y="3950"/>
                    <a:pt x="4849" y="4125"/>
                  </a:cubicBezTo>
                  <a:cubicBezTo>
                    <a:pt x="4550" y="4397"/>
                    <a:pt x="4546" y="4715"/>
                    <a:pt x="4863" y="5146"/>
                  </a:cubicBezTo>
                  <a:cubicBezTo>
                    <a:pt x="5034" y="5381"/>
                    <a:pt x="4931" y="5501"/>
                    <a:pt x="4709" y="5548"/>
                  </a:cubicBezTo>
                  <a:cubicBezTo>
                    <a:pt x="4660" y="5558"/>
                    <a:pt x="4615" y="5562"/>
                    <a:pt x="4572" y="5562"/>
                  </a:cubicBezTo>
                  <a:cubicBezTo>
                    <a:pt x="4278" y="5562"/>
                    <a:pt x="4113" y="5335"/>
                    <a:pt x="3991" y="5080"/>
                  </a:cubicBezTo>
                  <a:cubicBezTo>
                    <a:pt x="3792" y="4666"/>
                    <a:pt x="3969" y="4034"/>
                    <a:pt x="4372" y="3634"/>
                  </a:cubicBezTo>
                  <a:cubicBezTo>
                    <a:pt x="4676" y="3331"/>
                    <a:pt x="5069" y="3168"/>
                    <a:pt x="5452" y="3168"/>
                  </a:cubicBezTo>
                  <a:cubicBezTo>
                    <a:pt x="5627" y="3168"/>
                    <a:pt x="5799" y="3202"/>
                    <a:pt x="5961" y="3272"/>
                  </a:cubicBezTo>
                  <a:cubicBezTo>
                    <a:pt x="6871" y="3669"/>
                    <a:pt x="7315" y="4442"/>
                    <a:pt x="7267" y="5540"/>
                  </a:cubicBezTo>
                  <a:cubicBezTo>
                    <a:pt x="7208" y="6857"/>
                    <a:pt x="6170" y="7877"/>
                    <a:pt x="4975" y="7877"/>
                  </a:cubicBezTo>
                  <a:cubicBezTo>
                    <a:pt x="4767" y="7877"/>
                    <a:pt x="4554" y="7846"/>
                    <a:pt x="4341" y="7780"/>
                  </a:cubicBezTo>
                  <a:cubicBezTo>
                    <a:pt x="3793" y="7612"/>
                    <a:pt x="3240" y="7222"/>
                    <a:pt x="2862" y="6785"/>
                  </a:cubicBezTo>
                  <a:cubicBezTo>
                    <a:pt x="1872" y="5635"/>
                    <a:pt x="1688" y="4389"/>
                    <a:pt x="2508" y="3083"/>
                  </a:cubicBezTo>
                  <a:cubicBezTo>
                    <a:pt x="3329" y="1779"/>
                    <a:pt x="4503" y="1094"/>
                    <a:pt x="5981" y="1094"/>
                  </a:cubicBezTo>
                  <a:cubicBezTo>
                    <a:pt x="6375" y="1094"/>
                    <a:pt x="6791" y="1142"/>
                    <a:pt x="7227" y="1241"/>
                  </a:cubicBezTo>
                  <a:cubicBezTo>
                    <a:pt x="6736" y="628"/>
                    <a:pt x="6168" y="291"/>
                    <a:pt x="5505" y="118"/>
                  </a:cubicBezTo>
                  <a:cubicBezTo>
                    <a:pt x="5202" y="38"/>
                    <a:pt x="4896" y="1"/>
                    <a:pt x="4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8"/>
            <p:cNvSpPr/>
            <p:nvPr/>
          </p:nvSpPr>
          <p:spPr>
            <a:xfrm>
              <a:off x="10400225" y="496525"/>
              <a:ext cx="95825" cy="59975"/>
            </a:xfrm>
            <a:custGeom>
              <a:avLst/>
              <a:gdLst/>
              <a:ahLst/>
              <a:cxnLst/>
              <a:rect l="l" t="t" r="r" b="b"/>
              <a:pathLst>
                <a:path w="3833" h="2399" extrusionOk="0">
                  <a:moveTo>
                    <a:pt x="2390" y="1"/>
                  </a:moveTo>
                  <a:cubicBezTo>
                    <a:pt x="2306" y="1"/>
                    <a:pt x="2220" y="7"/>
                    <a:pt x="2134" y="20"/>
                  </a:cubicBezTo>
                  <a:cubicBezTo>
                    <a:pt x="1448" y="123"/>
                    <a:pt x="964" y="514"/>
                    <a:pt x="544" y="1017"/>
                  </a:cubicBezTo>
                  <a:cubicBezTo>
                    <a:pt x="1" y="1668"/>
                    <a:pt x="187" y="2164"/>
                    <a:pt x="1035" y="2332"/>
                  </a:cubicBezTo>
                  <a:cubicBezTo>
                    <a:pt x="1188" y="2362"/>
                    <a:pt x="1344" y="2373"/>
                    <a:pt x="1540" y="2398"/>
                  </a:cubicBezTo>
                  <a:cubicBezTo>
                    <a:pt x="1844" y="2346"/>
                    <a:pt x="2181" y="2289"/>
                    <a:pt x="2519" y="2228"/>
                  </a:cubicBezTo>
                  <a:cubicBezTo>
                    <a:pt x="2627" y="2209"/>
                    <a:pt x="2733" y="2182"/>
                    <a:pt x="2837" y="2145"/>
                  </a:cubicBezTo>
                  <a:cubicBezTo>
                    <a:pt x="3375" y="1948"/>
                    <a:pt x="3832" y="1172"/>
                    <a:pt x="3646" y="779"/>
                  </a:cubicBezTo>
                  <a:cubicBezTo>
                    <a:pt x="3405" y="271"/>
                    <a:pt x="2932" y="1"/>
                    <a:pt x="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8"/>
            <p:cNvSpPr/>
            <p:nvPr/>
          </p:nvSpPr>
          <p:spPr>
            <a:xfrm>
              <a:off x="10129075" y="272050"/>
              <a:ext cx="46850" cy="99025"/>
            </a:xfrm>
            <a:custGeom>
              <a:avLst/>
              <a:gdLst/>
              <a:ahLst/>
              <a:cxnLst/>
              <a:rect l="l" t="t" r="r" b="b"/>
              <a:pathLst>
                <a:path w="1874" h="3961" extrusionOk="0">
                  <a:moveTo>
                    <a:pt x="1094" y="1"/>
                  </a:moveTo>
                  <a:cubicBezTo>
                    <a:pt x="922" y="1"/>
                    <a:pt x="585" y="243"/>
                    <a:pt x="474" y="436"/>
                  </a:cubicBezTo>
                  <a:cubicBezTo>
                    <a:pt x="249" y="826"/>
                    <a:pt x="142" y="1285"/>
                    <a:pt x="1" y="1677"/>
                  </a:cubicBezTo>
                  <a:cubicBezTo>
                    <a:pt x="143" y="2326"/>
                    <a:pt x="211" y="2905"/>
                    <a:pt x="412" y="3435"/>
                  </a:cubicBezTo>
                  <a:cubicBezTo>
                    <a:pt x="502" y="3674"/>
                    <a:pt x="843" y="3923"/>
                    <a:pt x="1098" y="3959"/>
                  </a:cubicBezTo>
                  <a:cubicBezTo>
                    <a:pt x="1103" y="3960"/>
                    <a:pt x="1109" y="3961"/>
                    <a:pt x="1115" y="3961"/>
                  </a:cubicBezTo>
                  <a:cubicBezTo>
                    <a:pt x="1288" y="3961"/>
                    <a:pt x="1625" y="3642"/>
                    <a:pt x="1654" y="3440"/>
                  </a:cubicBezTo>
                  <a:cubicBezTo>
                    <a:pt x="1781" y="2537"/>
                    <a:pt x="1873" y="1620"/>
                    <a:pt x="1852" y="712"/>
                  </a:cubicBezTo>
                  <a:cubicBezTo>
                    <a:pt x="1847" y="460"/>
                    <a:pt x="1438" y="132"/>
                    <a:pt x="1143" y="9"/>
                  </a:cubicBezTo>
                  <a:cubicBezTo>
                    <a:pt x="1129" y="3"/>
                    <a:pt x="1112" y="1"/>
                    <a:pt x="10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8"/>
            <p:cNvSpPr/>
            <p:nvPr/>
          </p:nvSpPr>
          <p:spPr>
            <a:xfrm>
              <a:off x="10370650" y="733500"/>
              <a:ext cx="72400" cy="73525"/>
            </a:xfrm>
            <a:custGeom>
              <a:avLst/>
              <a:gdLst/>
              <a:ahLst/>
              <a:cxnLst/>
              <a:rect l="l" t="t" r="r" b="b"/>
              <a:pathLst>
                <a:path w="2896" h="2941" extrusionOk="0">
                  <a:moveTo>
                    <a:pt x="843" y="1"/>
                  </a:moveTo>
                  <a:cubicBezTo>
                    <a:pt x="410" y="1"/>
                    <a:pt x="1" y="419"/>
                    <a:pt x="2" y="1020"/>
                  </a:cubicBezTo>
                  <a:cubicBezTo>
                    <a:pt x="37" y="1117"/>
                    <a:pt x="59" y="1364"/>
                    <a:pt x="191" y="1515"/>
                  </a:cubicBezTo>
                  <a:cubicBezTo>
                    <a:pt x="562" y="1949"/>
                    <a:pt x="955" y="2372"/>
                    <a:pt x="1387" y="2746"/>
                  </a:cubicBezTo>
                  <a:cubicBezTo>
                    <a:pt x="1528" y="2868"/>
                    <a:pt x="1690" y="2940"/>
                    <a:pt x="1857" y="2940"/>
                  </a:cubicBezTo>
                  <a:cubicBezTo>
                    <a:pt x="2012" y="2940"/>
                    <a:pt x="2171" y="2878"/>
                    <a:pt x="2320" y="2736"/>
                  </a:cubicBezTo>
                  <a:cubicBezTo>
                    <a:pt x="2713" y="2362"/>
                    <a:pt x="2895" y="1894"/>
                    <a:pt x="2645" y="1576"/>
                  </a:cubicBezTo>
                  <a:cubicBezTo>
                    <a:pt x="2235" y="1058"/>
                    <a:pt x="1791" y="538"/>
                    <a:pt x="1265" y="146"/>
                  </a:cubicBezTo>
                  <a:cubicBezTo>
                    <a:pt x="1131" y="46"/>
                    <a:pt x="986" y="1"/>
                    <a:pt x="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8"/>
            <p:cNvSpPr/>
            <p:nvPr/>
          </p:nvSpPr>
          <p:spPr>
            <a:xfrm>
              <a:off x="9978625" y="784150"/>
              <a:ext cx="65800" cy="90500"/>
            </a:xfrm>
            <a:custGeom>
              <a:avLst/>
              <a:gdLst/>
              <a:ahLst/>
              <a:cxnLst/>
              <a:rect l="l" t="t" r="r" b="b"/>
              <a:pathLst>
                <a:path w="2632" h="3620" extrusionOk="0">
                  <a:moveTo>
                    <a:pt x="2162" y="0"/>
                  </a:moveTo>
                  <a:cubicBezTo>
                    <a:pt x="2041" y="0"/>
                    <a:pt x="1859" y="86"/>
                    <a:pt x="1763" y="173"/>
                  </a:cubicBezTo>
                  <a:cubicBezTo>
                    <a:pt x="977" y="886"/>
                    <a:pt x="558" y="1833"/>
                    <a:pt x="151" y="2785"/>
                  </a:cubicBezTo>
                  <a:cubicBezTo>
                    <a:pt x="1" y="3138"/>
                    <a:pt x="210" y="3340"/>
                    <a:pt x="469" y="3524"/>
                  </a:cubicBezTo>
                  <a:cubicBezTo>
                    <a:pt x="563" y="3591"/>
                    <a:pt x="651" y="3620"/>
                    <a:pt x="734" y="3620"/>
                  </a:cubicBezTo>
                  <a:cubicBezTo>
                    <a:pt x="882" y="3620"/>
                    <a:pt x="1014" y="3529"/>
                    <a:pt x="1133" y="3407"/>
                  </a:cubicBezTo>
                  <a:cubicBezTo>
                    <a:pt x="1308" y="3228"/>
                    <a:pt x="1469" y="3036"/>
                    <a:pt x="1618" y="2835"/>
                  </a:cubicBezTo>
                  <a:cubicBezTo>
                    <a:pt x="2127" y="2150"/>
                    <a:pt x="2525" y="1412"/>
                    <a:pt x="2632" y="425"/>
                  </a:cubicBezTo>
                  <a:cubicBezTo>
                    <a:pt x="2539" y="322"/>
                    <a:pt x="2418" y="106"/>
                    <a:pt x="2234" y="14"/>
                  </a:cubicBezTo>
                  <a:cubicBezTo>
                    <a:pt x="2214" y="5"/>
                    <a:pt x="2190" y="0"/>
                    <a:pt x="2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8"/>
            <p:cNvSpPr/>
            <p:nvPr/>
          </p:nvSpPr>
          <p:spPr>
            <a:xfrm>
              <a:off x="10225400" y="854925"/>
              <a:ext cx="49350" cy="85350"/>
            </a:xfrm>
            <a:custGeom>
              <a:avLst/>
              <a:gdLst/>
              <a:ahLst/>
              <a:cxnLst/>
              <a:rect l="l" t="t" r="r" b="b"/>
              <a:pathLst>
                <a:path w="1974" h="3414" extrusionOk="0">
                  <a:moveTo>
                    <a:pt x="564" y="1"/>
                  </a:moveTo>
                  <a:cubicBezTo>
                    <a:pt x="549" y="1"/>
                    <a:pt x="536" y="3"/>
                    <a:pt x="526" y="9"/>
                  </a:cubicBezTo>
                  <a:cubicBezTo>
                    <a:pt x="318" y="122"/>
                    <a:pt x="147" y="408"/>
                    <a:pt x="84" y="653"/>
                  </a:cubicBezTo>
                  <a:cubicBezTo>
                    <a:pt x="0" y="978"/>
                    <a:pt x="34" y="1334"/>
                    <a:pt x="19" y="1676"/>
                  </a:cubicBezTo>
                  <a:cubicBezTo>
                    <a:pt x="13" y="2303"/>
                    <a:pt x="84" y="2897"/>
                    <a:pt x="676" y="3281"/>
                  </a:cubicBezTo>
                  <a:cubicBezTo>
                    <a:pt x="808" y="3368"/>
                    <a:pt x="931" y="3414"/>
                    <a:pt x="1049" y="3414"/>
                  </a:cubicBezTo>
                  <a:cubicBezTo>
                    <a:pt x="1192" y="3414"/>
                    <a:pt x="1327" y="3346"/>
                    <a:pt x="1464" y="3201"/>
                  </a:cubicBezTo>
                  <a:cubicBezTo>
                    <a:pt x="1859" y="2783"/>
                    <a:pt x="1973" y="2298"/>
                    <a:pt x="1779" y="1776"/>
                  </a:cubicBezTo>
                  <a:cubicBezTo>
                    <a:pt x="1602" y="1297"/>
                    <a:pt x="1383" y="825"/>
                    <a:pt x="1115" y="390"/>
                  </a:cubicBezTo>
                  <a:cubicBezTo>
                    <a:pt x="1009" y="218"/>
                    <a:pt x="700" y="1"/>
                    <a:pt x="5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8"/>
            <p:cNvSpPr/>
            <p:nvPr/>
          </p:nvSpPr>
          <p:spPr>
            <a:xfrm>
              <a:off x="9887550" y="546800"/>
              <a:ext cx="77475" cy="37925"/>
            </a:xfrm>
            <a:custGeom>
              <a:avLst/>
              <a:gdLst/>
              <a:ahLst/>
              <a:cxnLst/>
              <a:rect l="l" t="t" r="r" b="b"/>
              <a:pathLst>
                <a:path w="3099" h="1517" extrusionOk="0">
                  <a:moveTo>
                    <a:pt x="993" y="0"/>
                  </a:moveTo>
                  <a:cubicBezTo>
                    <a:pt x="893" y="0"/>
                    <a:pt x="794" y="4"/>
                    <a:pt x="696" y="12"/>
                  </a:cubicBezTo>
                  <a:cubicBezTo>
                    <a:pt x="446" y="32"/>
                    <a:pt x="160" y="445"/>
                    <a:pt x="39" y="740"/>
                  </a:cubicBezTo>
                  <a:cubicBezTo>
                    <a:pt x="0" y="836"/>
                    <a:pt x="399" y="1230"/>
                    <a:pt x="651" y="1303"/>
                  </a:cubicBezTo>
                  <a:cubicBezTo>
                    <a:pt x="1140" y="1442"/>
                    <a:pt x="1666" y="1448"/>
                    <a:pt x="2178" y="1510"/>
                  </a:cubicBezTo>
                  <a:cubicBezTo>
                    <a:pt x="2215" y="1514"/>
                    <a:pt x="2250" y="1516"/>
                    <a:pt x="2285" y="1516"/>
                  </a:cubicBezTo>
                  <a:cubicBezTo>
                    <a:pt x="2656" y="1516"/>
                    <a:pt x="2885" y="1287"/>
                    <a:pt x="2985" y="944"/>
                  </a:cubicBezTo>
                  <a:cubicBezTo>
                    <a:pt x="3099" y="547"/>
                    <a:pt x="2791" y="278"/>
                    <a:pt x="2489" y="207"/>
                  </a:cubicBezTo>
                  <a:cubicBezTo>
                    <a:pt x="2003" y="92"/>
                    <a:pt x="1492" y="0"/>
                    <a:pt x="9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8"/>
            <p:cNvSpPr/>
            <p:nvPr/>
          </p:nvSpPr>
          <p:spPr>
            <a:xfrm>
              <a:off x="9946650" y="371575"/>
              <a:ext cx="56925" cy="56275"/>
            </a:xfrm>
            <a:custGeom>
              <a:avLst/>
              <a:gdLst/>
              <a:ahLst/>
              <a:cxnLst/>
              <a:rect l="l" t="t" r="r" b="b"/>
              <a:pathLst>
                <a:path w="2277" h="2251" extrusionOk="0">
                  <a:moveTo>
                    <a:pt x="680" y="1"/>
                  </a:moveTo>
                  <a:cubicBezTo>
                    <a:pt x="422" y="297"/>
                    <a:pt x="178" y="481"/>
                    <a:pt x="74" y="726"/>
                  </a:cubicBezTo>
                  <a:cubicBezTo>
                    <a:pt x="0" y="898"/>
                    <a:pt x="40" y="1226"/>
                    <a:pt x="164" y="1353"/>
                  </a:cubicBezTo>
                  <a:cubicBezTo>
                    <a:pt x="486" y="1683"/>
                    <a:pt x="862" y="1972"/>
                    <a:pt x="1257" y="2212"/>
                  </a:cubicBezTo>
                  <a:cubicBezTo>
                    <a:pt x="1301" y="2239"/>
                    <a:pt x="1363" y="2251"/>
                    <a:pt x="1432" y="2251"/>
                  </a:cubicBezTo>
                  <a:cubicBezTo>
                    <a:pt x="1571" y="2251"/>
                    <a:pt x="1737" y="2203"/>
                    <a:pt x="1825" y="2131"/>
                  </a:cubicBezTo>
                  <a:cubicBezTo>
                    <a:pt x="2264" y="1777"/>
                    <a:pt x="2277" y="1437"/>
                    <a:pt x="1870" y="1028"/>
                  </a:cubicBezTo>
                  <a:cubicBezTo>
                    <a:pt x="1528" y="684"/>
                    <a:pt x="1134" y="389"/>
                    <a:pt x="6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8"/>
            <p:cNvSpPr/>
            <p:nvPr/>
          </p:nvSpPr>
          <p:spPr>
            <a:xfrm>
              <a:off x="10346825" y="338325"/>
              <a:ext cx="40700" cy="36700"/>
            </a:xfrm>
            <a:custGeom>
              <a:avLst/>
              <a:gdLst/>
              <a:ahLst/>
              <a:cxnLst/>
              <a:rect l="l" t="t" r="r" b="b"/>
              <a:pathLst>
                <a:path w="1628" h="1468" extrusionOk="0">
                  <a:moveTo>
                    <a:pt x="1096" y="1"/>
                  </a:moveTo>
                  <a:cubicBezTo>
                    <a:pt x="995" y="1"/>
                    <a:pt x="885" y="30"/>
                    <a:pt x="831" y="81"/>
                  </a:cubicBezTo>
                  <a:cubicBezTo>
                    <a:pt x="582" y="315"/>
                    <a:pt x="362" y="577"/>
                    <a:pt x="173" y="861"/>
                  </a:cubicBezTo>
                  <a:cubicBezTo>
                    <a:pt x="1" y="1121"/>
                    <a:pt x="149" y="1407"/>
                    <a:pt x="440" y="1462"/>
                  </a:cubicBezTo>
                  <a:cubicBezTo>
                    <a:pt x="456" y="1466"/>
                    <a:pt x="474" y="1467"/>
                    <a:pt x="493" y="1467"/>
                  </a:cubicBezTo>
                  <a:cubicBezTo>
                    <a:pt x="875" y="1467"/>
                    <a:pt x="1627" y="817"/>
                    <a:pt x="1613" y="382"/>
                  </a:cubicBezTo>
                  <a:cubicBezTo>
                    <a:pt x="1528" y="295"/>
                    <a:pt x="1413" y="118"/>
                    <a:pt x="1248" y="31"/>
                  </a:cubicBezTo>
                  <a:cubicBezTo>
                    <a:pt x="1209" y="11"/>
                    <a:pt x="1154" y="1"/>
                    <a:pt x="10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8538" y="827927"/>
            <a:ext cx="3807620" cy="4212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Los medios de transporte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68261" y="443048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87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9"/>
          <p:cNvSpPr txBox="1">
            <a:spLocks noGrp="1"/>
          </p:cNvSpPr>
          <p:nvPr>
            <p:ph type="title" idx="2"/>
          </p:nvPr>
        </p:nvSpPr>
        <p:spPr>
          <a:xfrm>
            <a:off x="2161033" y="188125"/>
            <a:ext cx="5585382" cy="5924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/>
              <a:t>Clasificacion de los medios de transporte. </a:t>
            </a:r>
            <a:endParaRPr sz="2800" dirty="0"/>
          </a:p>
        </p:txBody>
      </p:sp>
      <p:sp>
        <p:nvSpPr>
          <p:cNvPr id="197" name="Google Shape;197;p29"/>
          <p:cNvSpPr/>
          <p:nvPr/>
        </p:nvSpPr>
        <p:spPr>
          <a:xfrm>
            <a:off x="0" y="378275"/>
            <a:ext cx="2219675" cy="351325"/>
          </a:xfrm>
          <a:custGeom>
            <a:avLst/>
            <a:gdLst/>
            <a:ahLst/>
            <a:cxnLst/>
            <a:rect l="l" t="t" r="r" b="b"/>
            <a:pathLst>
              <a:path w="88787" h="14053" extrusionOk="0">
                <a:moveTo>
                  <a:pt x="61825" y="1"/>
                </a:moveTo>
                <a:cubicBezTo>
                  <a:pt x="54591" y="1"/>
                  <a:pt x="46216" y="951"/>
                  <a:pt x="37550" y="3349"/>
                </a:cubicBezTo>
                <a:cubicBezTo>
                  <a:pt x="25110" y="6793"/>
                  <a:pt x="15748" y="9016"/>
                  <a:pt x="9017" y="9016"/>
                </a:cubicBezTo>
                <a:cubicBezTo>
                  <a:pt x="5186" y="9016"/>
                  <a:pt x="2208" y="8296"/>
                  <a:pt x="1" y="6671"/>
                </a:cubicBezTo>
                <a:lnTo>
                  <a:pt x="1" y="6671"/>
                </a:lnTo>
                <a:cubicBezTo>
                  <a:pt x="1" y="6671"/>
                  <a:pt x="5875" y="14053"/>
                  <a:pt x="18070" y="14053"/>
                </a:cubicBezTo>
                <a:cubicBezTo>
                  <a:pt x="20419" y="14053"/>
                  <a:pt x="23003" y="13779"/>
                  <a:pt x="25824" y="13126"/>
                </a:cubicBezTo>
                <a:cubicBezTo>
                  <a:pt x="37899" y="10330"/>
                  <a:pt x="52472" y="5169"/>
                  <a:pt x="66730" y="5169"/>
                </a:cubicBezTo>
                <a:cubicBezTo>
                  <a:pt x="73100" y="5169"/>
                  <a:pt x="79407" y="6199"/>
                  <a:pt x="85401" y="8930"/>
                </a:cubicBezTo>
                <a:cubicBezTo>
                  <a:pt x="85401" y="8930"/>
                  <a:pt x="88787" y="7090"/>
                  <a:pt x="81952" y="3492"/>
                </a:cubicBezTo>
                <a:cubicBezTo>
                  <a:pt x="78152" y="1491"/>
                  <a:pt x="70884" y="1"/>
                  <a:pt x="6182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9"/>
          <p:cNvSpPr/>
          <p:nvPr/>
        </p:nvSpPr>
        <p:spPr>
          <a:xfrm rot="-995160">
            <a:off x="7729957" y="121422"/>
            <a:ext cx="1295392" cy="484367"/>
          </a:xfrm>
          <a:custGeom>
            <a:avLst/>
            <a:gdLst/>
            <a:ahLst/>
            <a:cxnLst/>
            <a:rect l="l" t="t" r="r" b="b"/>
            <a:pathLst>
              <a:path w="74252" h="27764" extrusionOk="0">
                <a:moveTo>
                  <a:pt x="37067" y="0"/>
                </a:moveTo>
                <a:lnTo>
                  <a:pt x="37067" y="0"/>
                </a:lnTo>
                <a:cubicBezTo>
                  <a:pt x="32846" y="1630"/>
                  <a:pt x="29110" y="4495"/>
                  <a:pt x="26442" y="8150"/>
                </a:cubicBezTo>
                <a:cubicBezTo>
                  <a:pt x="26072" y="8658"/>
                  <a:pt x="25726" y="9189"/>
                  <a:pt x="25307" y="9658"/>
                </a:cubicBezTo>
                <a:cubicBezTo>
                  <a:pt x="25187" y="9792"/>
                  <a:pt x="24949" y="9970"/>
                  <a:pt x="24719" y="10161"/>
                </a:cubicBezTo>
                <a:cubicBezTo>
                  <a:pt x="22410" y="10521"/>
                  <a:pt x="20112" y="10970"/>
                  <a:pt x="17830" y="11492"/>
                </a:cubicBezTo>
                <a:cubicBezTo>
                  <a:pt x="19016" y="10613"/>
                  <a:pt x="20056" y="9538"/>
                  <a:pt x="20870" y="8307"/>
                </a:cubicBezTo>
                <a:cubicBezTo>
                  <a:pt x="22375" y="6028"/>
                  <a:pt x="23109" y="3341"/>
                  <a:pt x="23820" y="706"/>
                </a:cubicBezTo>
                <a:lnTo>
                  <a:pt x="23820" y="706"/>
                </a:lnTo>
                <a:cubicBezTo>
                  <a:pt x="19889" y="2946"/>
                  <a:pt x="16623" y="6338"/>
                  <a:pt x="14530" y="10350"/>
                </a:cubicBezTo>
                <a:cubicBezTo>
                  <a:pt x="14240" y="10906"/>
                  <a:pt x="13976" y="11483"/>
                  <a:pt x="13632" y="12010"/>
                </a:cubicBezTo>
                <a:cubicBezTo>
                  <a:pt x="13519" y="12182"/>
                  <a:pt x="13263" y="12431"/>
                  <a:pt x="13043" y="12690"/>
                </a:cubicBezTo>
                <a:cubicBezTo>
                  <a:pt x="10932" y="13265"/>
                  <a:pt x="8840" y="13901"/>
                  <a:pt x="6758" y="14576"/>
                </a:cubicBezTo>
                <a:cubicBezTo>
                  <a:pt x="5645" y="14936"/>
                  <a:pt x="4533" y="15297"/>
                  <a:pt x="3437" y="15708"/>
                </a:cubicBezTo>
                <a:cubicBezTo>
                  <a:pt x="2332" y="16124"/>
                  <a:pt x="1173" y="16476"/>
                  <a:pt x="158" y="17082"/>
                </a:cubicBezTo>
                <a:cubicBezTo>
                  <a:pt x="1" y="17177"/>
                  <a:pt x="102" y="17419"/>
                  <a:pt x="266" y="17419"/>
                </a:cubicBezTo>
                <a:cubicBezTo>
                  <a:pt x="273" y="17419"/>
                  <a:pt x="279" y="17418"/>
                  <a:pt x="285" y="17418"/>
                </a:cubicBezTo>
                <a:cubicBezTo>
                  <a:pt x="1293" y="17304"/>
                  <a:pt x="2257" y="16963"/>
                  <a:pt x="3230" y="16690"/>
                </a:cubicBezTo>
                <a:cubicBezTo>
                  <a:pt x="4273" y="16399"/>
                  <a:pt x="5310" y="16092"/>
                  <a:pt x="6348" y="15780"/>
                </a:cubicBezTo>
                <a:cubicBezTo>
                  <a:pt x="8333" y="15185"/>
                  <a:pt x="10330" y="14634"/>
                  <a:pt x="12330" y="14087"/>
                </a:cubicBezTo>
                <a:cubicBezTo>
                  <a:pt x="12741" y="13975"/>
                  <a:pt x="13153" y="13873"/>
                  <a:pt x="13565" y="13764"/>
                </a:cubicBezTo>
                <a:cubicBezTo>
                  <a:pt x="13874" y="13939"/>
                  <a:pt x="14229" y="14092"/>
                  <a:pt x="14404" y="14219"/>
                </a:cubicBezTo>
                <a:cubicBezTo>
                  <a:pt x="14914" y="14589"/>
                  <a:pt x="15364" y="15036"/>
                  <a:pt x="15834" y="15454"/>
                </a:cubicBezTo>
                <a:cubicBezTo>
                  <a:pt x="19211" y="18465"/>
                  <a:pt x="23467" y="20479"/>
                  <a:pt x="27937" y="21181"/>
                </a:cubicBezTo>
                <a:cubicBezTo>
                  <a:pt x="26338" y="18969"/>
                  <a:pt x="24699" y="16717"/>
                  <a:pt x="22486" y="15118"/>
                </a:cubicBezTo>
                <a:cubicBezTo>
                  <a:pt x="20883" y="13961"/>
                  <a:pt x="19003" y="13214"/>
                  <a:pt x="17055" y="12895"/>
                </a:cubicBezTo>
                <a:cubicBezTo>
                  <a:pt x="19623" y="12293"/>
                  <a:pt x="22206" y="11766"/>
                  <a:pt x="24811" y="11362"/>
                </a:cubicBezTo>
                <a:cubicBezTo>
                  <a:pt x="24852" y="11357"/>
                  <a:pt x="24891" y="11351"/>
                  <a:pt x="24931" y="11345"/>
                </a:cubicBezTo>
                <a:cubicBezTo>
                  <a:pt x="25221" y="11579"/>
                  <a:pt x="25579" y="11798"/>
                  <a:pt x="25742" y="11959"/>
                </a:cubicBezTo>
                <a:cubicBezTo>
                  <a:pt x="26190" y="12401"/>
                  <a:pt x="26570" y="12909"/>
                  <a:pt x="26970" y="13393"/>
                </a:cubicBezTo>
                <a:cubicBezTo>
                  <a:pt x="29861" y="16873"/>
                  <a:pt x="33768" y="19500"/>
                  <a:pt x="38084" y="20862"/>
                </a:cubicBezTo>
                <a:cubicBezTo>
                  <a:pt x="36833" y="18436"/>
                  <a:pt x="35550" y="15963"/>
                  <a:pt x="33599" y="14053"/>
                </a:cubicBezTo>
                <a:cubicBezTo>
                  <a:pt x="32081" y="12568"/>
                  <a:pt x="30179" y="11495"/>
                  <a:pt x="28141" y="10911"/>
                </a:cubicBezTo>
                <a:cubicBezTo>
                  <a:pt x="30828" y="10595"/>
                  <a:pt x="33527" y="10405"/>
                  <a:pt x="36225" y="10374"/>
                </a:cubicBezTo>
                <a:cubicBezTo>
                  <a:pt x="36365" y="10505"/>
                  <a:pt x="36497" y="10626"/>
                  <a:pt x="36569" y="10720"/>
                </a:cubicBezTo>
                <a:cubicBezTo>
                  <a:pt x="36884" y="11132"/>
                  <a:pt x="37137" y="11592"/>
                  <a:pt x="37411" y="12033"/>
                </a:cubicBezTo>
                <a:cubicBezTo>
                  <a:pt x="39382" y="15211"/>
                  <a:pt x="42284" y="17804"/>
                  <a:pt x="45661" y="19409"/>
                </a:cubicBezTo>
                <a:cubicBezTo>
                  <a:pt x="44912" y="17280"/>
                  <a:pt x="44142" y="15111"/>
                  <a:pt x="42761" y="13326"/>
                </a:cubicBezTo>
                <a:cubicBezTo>
                  <a:pt x="41818" y="12105"/>
                  <a:pt x="40593" y="11111"/>
                  <a:pt x="39221" y="10406"/>
                </a:cubicBezTo>
                <a:lnTo>
                  <a:pt x="39221" y="10406"/>
                </a:lnTo>
                <a:cubicBezTo>
                  <a:pt x="41353" y="10478"/>
                  <a:pt x="43481" y="10657"/>
                  <a:pt x="45600" y="10959"/>
                </a:cubicBezTo>
                <a:cubicBezTo>
                  <a:pt x="45795" y="11206"/>
                  <a:pt x="46058" y="11456"/>
                  <a:pt x="46165" y="11619"/>
                </a:cubicBezTo>
                <a:cubicBezTo>
                  <a:pt x="46449" y="12055"/>
                  <a:pt x="46666" y="12532"/>
                  <a:pt x="46905" y="12993"/>
                </a:cubicBezTo>
                <a:cubicBezTo>
                  <a:pt x="48628" y="16313"/>
                  <a:pt x="51322" y="19119"/>
                  <a:pt x="54567" y="20978"/>
                </a:cubicBezTo>
                <a:cubicBezTo>
                  <a:pt x="53983" y="18798"/>
                  <a:pt x="53380" y="16576"/>
                  <a:pt x="52141" y="14691"/>
                </a:cubicBezTo>
                <a:cubicBezTo>
                  <a:pt x="51303" y="13418"/>
                  <a:pt x="50178" y="12343"/>
                  <a:pt x="48885" y="11540"/>
                </a:cubicBezTo>
                <a:lnTo>
                  <a:pt x="48885" y="11540"/>
                </a:lnTo>
                <a:cubicBezTo>
                  <a:pt x="50576" y="11893"/>
                  <a:pt x="52230" y="12343"/>
                  <a:pt x="53861" y="12858"/>
                </a:cubicBezTo>
                <a:cubicBezTo>
                  <a:pt x="53984" y="13117"/>
                  <a:pt x="54139" y="13377"/>
                  <a:pt x="54193" y="13542"/>
                </a:cubicBezTo>
                <a:cubicBezTo>
                  <a:pt x="54357" y="14035"/>
                  <a:pt x="54444" y="14553"/>
                  <a:pt x="54557" y="15059"/>
                </a:cubicBezTo>
                <a:cubicBezTo>
                  <a:pt x="55372" y="18709"/>
                  <a:pt x="57257" y="22112"/>
                  <a:pt x="59919" y="24741"/>
                </a:cubicBezTo>
                <a:cubicBezTo>
                  <a:pt x="59912" y="22484"/>
                  <a:pt x="59899" y="20181"/>
                  <a:pt x="59184" y="18042"/>
                </a:cubicBezTo>
                <a:cubicBezTo>
                  <a:pt x="58632" y="16391"/>
                  <a:pt x="57648" y="14896"/>
                  <a:pt x="56383" y="13704"/>
                </a:cubicBezTo>
                <a:lnTo>
                  <a:pt x="56383" y="13704"/>
                </a:lnTo>
                <a:cubicBezTo>
                  <a:pt x="57797" y="14208"/>
                  <a:pt x="59201" y="14751"/>
                  <a:pt x="60606" y="15311"/>
                </a:cubicBezTo>
                <a:cubicBezTo>
                  <a:pt x="60597" y="15473"/>
                  <a:pt x="60766" y="15610"/>
                  <a:pt x="61016" y="15726"/>
                </a:cubicBezTo>
                <a:cubicBezTo>
                  <a:pt x="61138" y="16031"/>
                  <a:pt x="61352" y="16368"/>
                  <a:pt x="61417" y="16565"/>
                </a:cubicBezTo>
                <a:cubicBezTo>
                  <a:pt x="61580" y="17059"/>
                  <a:pt x="61667" y="17577"/>
                  <a:pt x="61781" y="18083"/>
                </a:cubicBezTo>
                <a:cubicBezTo>
                  <a:pt x="62596" y="21732"/>
                  <a:pt x="64481" y="25137"/>
                  <a:pt x="67143" y="27764"/>
                </a:cubicBezTo>
                <a:cubicBezTo>
                  <a:pt x="67136" y="25507"/>
                  <a:pt x="67123" y="23204"/>
                  <a:pt x="66408" y="21065"/>
                </a:cubicBezTo>
                <a:cubicBezTo>
                  <a:pt x="65776" y="19176"/>
                  <a:pt x="64580" y="17492"/>
                  <a:pt x="63041" y="16231"/>
                </a:cubicBezTo>
                <a:lnTo>
                  <a:pt x="63041" y="16231"/>
                </a:lnTo>
                <a:cubicBezTo>
                  <a:pt x="63651" y="16335"/>
                  <a:pt x="64270" y="16388"/>
                  <a:pt x="64890" y="16388"/>
                </a:cubicBezTo>
                <a:cubicBezTo>
                  <a:pt x="66155" y="16388"/>
                  <a:pt x="67421" y="16167"/>
                  <a:pt x="68606" y="15715"/>
                </a:cubicBezTo>
                <a:cubicBezTo>
                  <a:pt x="70715" y="14911"/>
                  <a:pt x="72503" y="13462"/>
                  <a:pt x="74251" y="12036"/>
                </a:cubicBezTo>
                <a:cubicBezTo>
                  <a:pt x="73578" y="11965"/>
                  <a:pt x="72902" y="11930"/>
                  <a:pt x="72225" y="11930"/>
                </a:cubicBezTo>
                <a:cubicBezTo>
                  <a:pt x="69163" y="11930"/>
                  <a:pt x="66101" y="12650"/>
                  <a:pt x="63366" y="14030"/>
                </a:cubicBezTo>
                <a:cubicBezTo>
                  <a:pt x="62903" y="14263"/>
                  <a:pt x="62447" y="14524"/>
                  <a:pt x="61961" y="14711"/>
                </a:cubicBezTo>
                <a:cubicBezTo>
                  <a:pt x="61725" y="14803"/>
                  <a:pt x="61189" y="14856"/>
                  <a:pt x="60869" y="15007"/>
                </a:cubicBezTo>
                <a:cubicBezTo>
                  <a:pt x="59900" y="14393"/>
                  <a:pt x="58885" y="13849"/>
                  <a:pt x="57838" y="13362"/>
                </a:cubicBezTo>
                <a:cubicBezTo>
                  <a:pt x="59047" y="13341"/>
                  <a:pt x="60252" y="13123"/>
                  <a:pt x="61382" y="12691"/>
                </a:cubicBezTo>
                <a:cubicBezTo>
                  <a:pt x="63491" y="11888"/>
                  <a:pt x="65279" y="10438"/>
                  <a:pt x="67027" y="9012"/>
                </a:cubicBezTo>
                <a:cubicBezTo>
                  <a:pt x="66356" y="8941"/>
                  <a:pt x="65680" y="8906"/>
                  <a:pt x="65005" y="8906"/>
                </a:cubicBezTo>
                <a:cubicBezTo>
                  <a:pt x="61942" y="8906"/>
                  <a:pt x="58878" y="9626"/>
                  <a:pt x="56142" y="11006"/>
                </a:cubicBezTo>
                <a:cubicBezTo>
                  <a:pt x="55679" y="11239"/>
                  <a:pt x="55223" y="11499"/>
                  <a:pt x="54739" y="11687"/>
                </a:cubicBezTo>
                <a:cubicBezTo>
                  <a:pt x="54580" y="11749"/>
                  <a:pt x="54286" y="11792"/>
                  <a:pt x="54014" y="11860"/>
                </a:cubicBezTo>
                <a:cubicBezTo>
                  <a:pt x="52800" y="11460"/>
                  <a:pt x="51573" y="11112"/>
                  <a:pt x="50349" y="10814"/>
                </a:cubicBezTo>
                <a:cubicBezTo>
                  <a:pt x="50021" y="10734"/>
                  <a:pt x="49691" y="10662"/>
                  <a:pt x="49362" y="10588"/>
                </a:cubicBezTo>
                <a:cubicBezTo>
                  <a:pt x="50628" y="10266"/>
                  <a:pt x="51835" y="9718"/>
                  <a:pt x="52895" y="8955"/>
                </a:cubicBezTo>
                <a:cubicBezTo>
                  <a:pt x="54728" y="7639"/>
                  <a:pt x="56085" y="5779"/>
                  <a:pt x="57410" y="3952"/>
                </a:cubicBezTo>
                <a:lnTo>
                  <a:pt x="57410" y="3952"/>
                </a:lnTo>
                <a:cubicBezTo>
                  <a:pt x="53714" y="4527"/>
                  <a:pt x="50194" y="6184"/>
                  <a:pt x="47398" y="8667"/>
                </a:cubicBezTo>
                <a:cubicBezTo>
                  <a:pt x="47010" y="9013"/>
                  <a:pt x="46636" y="9381"/>
                  <a:pt x="46216" y="9687"/>
                </a:cubicBezTo>
                <a:cubicBezTo>
                  <a:pt x="46122" y="9754"/>
                  <a:pt x="45967" y="9830"/>
                  <a:pt x="45799" y="9914"/>
                </a:cubicBezTo>
                <a:cubicBezTo>
                  <a:pt x="43892" y="9619"/>
                  <a:pt x="41969" y="9422"/>
                  <a:pt x="40042" y="9314"/>
                </a:cubicBezTo>
                <a:cubicBezTo>
                  <a:pt x="41143" y="8897"/>
                  <a:pt x="42176" y="8307"/>
                  <a:pt x="43077" y="7549"/>
                </a:cubicBezTo>
                <a:cubicBezTo>
                  <a:pt x="44804" y="6096"/>
                  <a:pt x="46016" y="4138"/>
                  <a:pt x="47197" y="2217"/>
                </a:cubicBezTo>
                <a:lnTo>
                  <a:pt x="47197" y="2217"/>
                </a:lnTo>
                <a:cubicBezTo>
                  <a:pt x="43556" y="3071"/>
                  <a:pt x="40172" y="4993"/>
                  <a:pt x="37574" y="7682"/>
                </a:cubicBezTo>
                <a:cubicBezTo>
                  <a:pt x="37213" y="8056"/>
                  <a:pt x="36869" y="8451"/>
                  <a:pt x="36473" y="8787"/>
                </a:cubicBezTo>
                <a:cubicBezTo>
                  <a:pt x="36335" y="8905"/>
                  <a:pt x="36048" y="9053"/>
                  <a:pt x="35802" y="9218"/>
                </a:cubicBezTo>
                <a:cubicBezTo>
                  <a:pt x="33863" y="9236"/>
                  <a:pt x="31931" y="9337"/>
                  <a:pt x="30005" y="9510"/>
                </a:cubicBezTo>
                <a:cubicBezTo>
                  <a:pt x="31124" y="8856"/>
                  <a:pt x="32147" y="8040"/>
                  <a:pt x="33016" y="7077"/>
                </a:cubicBezTo>
                <a:cubicBezTo>
                  <a:pt x="34844" y="5050"/>
                  <a:pt x="35970" y="2501"/>
                  <a:pt x="3706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521" y="915808"/>
            <a:ext cx="2459448" cy="16979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4581" y="915808"/>
            <a:ext cx="2340210" cy="16429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7403" y="943747"/>
            <a:ext cx="2258654" cy="16429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ángulo redondeado 7"/>
          <p:cNvSpPr/>
          <p:nvPr/>
        </p:nvSpPr>
        <p:spPr>
          <a:xfrm>
            <a:off x="6021642" y="2808515"/>
            <a:ext cx="2356011" cy="20247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redondeado 8"/>
          <p:cNvSpPr/>
          <p:nvPr/>
        </p:nvSpPr>
        <p:spPr>
          <a:xfrm>
            <a:off x="3185417" y="2803008"/>
            <a:ext cx="2481422" cy="205752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 redondeado 9"/>
          <p:cNvSpPr/>
          <p:nvPr/>
        </p:nvSpPr>
        <p:spPr>
          <a:xfrm>
            <a:off x="413876" y="2759465"/>
            <a:ext cx="2416738" cy="21228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CuadroTexto 10"/>
          <p:cNvSpPr txBox="1"/>
          <p:nvPr/>
        </p:nvSpPr>
        <p:spPr>
          <a:xfrm>
            <a:off x="588047" y="2978130"/>
            <a:ext cx="224256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800" dirty="0" smtClean="0"/>
              <a:t>Acuáticos.</a:t>
            </a:r>
          </a:p>
          <a:p>
            <a:endParaRPr lang="es-CO" sz="1800" dirty="0" smtClean="0"/>
          </a:p>
          <a:p>
            <a:r>
              <a:rPr lang="es-CO" sz="1800" dirty="0" smtClean="0"/>
              <a:t>Barcos, Submarino,</a:t>
            </a:r>
          </a:p>
          <a:p>
            <a:r>
              <a:rPr lang="es-CO" sz="1800" dirty="0" smtClean="0"/>
              <a:t>Yate, lancha, motos acuáticas, etc…</a:t>
            </a:r>
          </a:p>
          <a:p>
            <a:endParaRPr lang="es-CO" dirty="0"/>
          </a:p>
        </p:txBody>
      </p:sp>
      <p:sp>
        <p:nvSpPr>
          <p:cNvPr id="12" name="CuadroTexto 11"/>
          <p:cNvSpPr txBox="1"/>
          <p:nvPr/>
        </p:nvSpPr>
        <p:spPr>
          <a:xfrm>
            <a:off x="3379246" y="2916575"/>
            <a:ext cx="23641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800" dirty="0" smtClean="0"/>
              <a:t>Terrestres.</a:t>
            </a:r>
          </a:p>
          <a:p>
            <a:endParaRPr lang="es-CO" sz="1800" dirty="0"/>
          </a:p>
          <a:p>
            <a:r>
              <a:rPr lang="es-CO" sz="1800" dirty="0" smtClean="0"/>
              <a:t>Automóviles, bicicletas, motocicletas, tren, camiones, etc…</a:t>
            </a:r>
            <a:endParaRPr lang="es-CO" sz="18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6228470" y="2928282"/>
            <a:ext cx="2273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800" dirty="0" smtClean="0"/>
              <a:t>Aéreos.</a:t>
            </a:r>
          </a:p>
          <a:p>
            <a:endParaRPr lang="es-CO" sz="1800" dirty="0"/>
          </a:p>
          <a:p>
            <a:r>
              <a:rPr lang="es-CO" sz="1800" dirty="0" smtClean="0"/>
              <a:t>Avión, helicóptero, </a:t>
            </a:r>
            <a:r>
              <a:rPr lang="es-CO" sz="1800" dirty="0"/>
              <a:t>globos </a:t>
            </a:r>
            <a:r>
              <a:rPr lang="es-CO" sz="1800" dirty="0" smtClean="0"/>
              <a:t>aerostáticos, cohetes, etc…   </a:t>
            </a:r>
            <a:endParaRPr lang="es-CO" sz="1800" dirty="0"/>
          </a:p>
        </p:txBody>
      </p:sp>
      <p:pic>
        <p:nvPicPr>
          <p:cNvPr id="14" name="clases de medios de transporte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1742" y="436610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1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0"/>
          <p:cNvSpPr txBox="1">
            <a:spLocks noGrp="1"/>
          </p:cNvSpPr>
          <p:nvPr>
            <p:ph type="title"/>
          </p:nvPr>
        </p:nvSpPr>
        <p:spPr>
          <a:xfrm>
            <a:off x="577014" y="193285"/>
            <a:ext cx="6128586" cy="55782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800" dirty="0" smtClean="0"/>
              <a:t>T</a:t>
            </a:r>
            <a:r>
              <a:rPr lang="en" sz="4800" dirty="0" smtClean="0"/>
              <a:t>ransportes acuáticos. </a:t>
            </a:r>
            <a:endParaRPr sz="4800" dirty="0"/>
          </a:p>
        </p:txBody>
      </p:sp>
      <p:sp>
        <p:nvSpPr>
          <p:cNvPr id="217" name="Google Shape;217;p30"/>
          <p:cNvSpPr txBox="1">
            <a:spLocks noGrp="1"/>
          </p:cNvSpPr>
          <p:nvPr>
            <p:ph type="body" idx="1"/>
          </p:nvPr>
        </p:nvSpPr>
        <p:spPr>
          <a:xfrm>
            <a:off x="152470" y="751114"/>
            <a:ext cx="8490787" cy="5913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1800" b="1" dirty="0" smtClean="0"/>
              <a:t>Es el medio de transporte que se realiza por el agua. </a:t>
            </a:r>
            <a:endParaRPr sz="1800" b="1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274" y="1446003"/>
            <a:ext cx="2964261" cy="16014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8901" y="1446003"/>
            <a:ext cx="2720068" cy="16014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8901" y="3268823"/>
            <a:ext cx="2720069" cy="1607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457" y="3268824"/>
            <a:ext cx="2929893" cy="1607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transporte acuático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64987" y="4533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1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1"/>
          <p:cNvSpPr txBox="1">
            <a:spLocks noGrp="1"/>
          </p:cNvSpPr>
          <p:nvPr>
            <p:ph type="body" idx="1"/>
          </p:nvPr>
        </p:nvSpPr>
        <p:spPr>
          <a:xfrm>
            <a:off x="0" y="870857"/>
            <a:ext cx="6662057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CO" sz="2400" b="1" dirty="0" smtClean="0"/>
              <a:t>E</a:t>
            </a:r>
            <a:r>
              <a:rPr lang="en" sz="2400" b="1" dirty="0" smtClean="0"/>
              <a:t>s aque que se realiza por las carreteras.</a:t>
            </a:r>
            <a:endParaRPr sz="2400" b="1" dirty="0"/>
          </a:p>
        </p:txBody>
      </p:sp>
      <p:sp>
        <p:nvSpPr>
          <p:cNvPr id="11" name="Google Shape;216;p30"/>
          <p:cNvSpPr txBox="1">
            <a:spLocks noGrp="1"/>
          </p:cNvSpPr>
          <p:nvPr>
            <p:ph type="title"/>
          </p:nvPr>
        </p:nvSpPr>
        <p:spPr>
          <a:xfrm>
            <a:off x="533471" y="313028"/>
            <a:ext cx="6128586" cy="55782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800" dirty="0" smtClean="0">
                <a:solidFill>
                  <a:schemeClr val="accent5"/>
                </a:solidFill>
              </a:rPr>
              <a:t>T</a:t>
            </a:r>
            <a:r>
              <a:rPr lang="en" sz="4800" dirty="0" smtClean="0">
                <a:solidFill>
                  <a:schemeClr val="accent5"/>
                </a:solidFill>
              </a:rPr>
              <a:t>ransportes terrestre. </a:t>
            </a:r>
            <a:endParaRPr sz="4800" dirty="0">
              <a:solidFill>
                <a:schemeClr val="accent5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914" y="1867581"/>
            <a:ext cx="2427515" cy="22902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7113" y="1867581"/>
            <a:ext cx="2634343" cy="2290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9437" y="1867581"/>
            <a:ext cx="2875334" cy="22902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terrestres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34400" y="442232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2"/>
          <p:cNvSpPr txBox="1">
            <a:spLocks noGrp="1"/>
          </p:cNvSpPr>
          <p:nvPr>
            <p:ph type="title" idx="6"/>
          </p:nvPr>
        </p:nvSpPr>
        <p:spPr>
          <a:xfrm>
            <a:off x="164098" y="123127"/>
            <a:ext cx="8175600" cy="7015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Transporte aéreos.</a:t>
            </a:r>
            <a:endParaRPr dirty="0"/>
          </a:p>
        </p:txBody>
      </p:sp>
      <p:sp>
        <p:nvSpPr>
          <p:cNvPr id="281" name="Google Shape;281;p32"/>
          <p:cNvSpPr txBox="1">
            <a:spLocks noGrp="1"/>
          </p:cNvSpPr>
          <p:nvPr>
            <p:ph type="subTitle" idx="1"/>
          </p:nvPr>
        </p:nvSpPr>
        <p:spPr>
          <a:xfrm>
            <a:off x="164098" y="1127896"/>
            <a:ext cx="8816616" cy="6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dirty="0" smtClean="0"/>
              <a:t>Es aquel desplazamiento de personas o mercancías a través del aire. </a:t>
            </a:r>
            <a:endParaRPr sz="2400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50" y="2205717"/>
            <a:ext cx="2513621" cy="21921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7341" y="2164555"/>
            <a:ext cx="2460171" cy="21655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7172" y="2205716"/>
            <a:ext cx="2670468" cy="21921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aéreos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7912" y="439359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-195944" y="1106126"/>
            <a:ext cx="6335485" cy="668400"/>
          </a:xfrm>
        </p:spPr>
        <p:txBody>
          <a:bodyPr/>
          <a:lstStyle/>
          <a:p>
            <a:pPr algn="l"/>
            <a:r>
              <a:rPr lang="es-CO" sz="2000" b="1" dirty="0" smtClean="0"/>
              <a:t>    Los </a:t>
            </a:r>
            <a:r>
              <a:rPr lang="es-CO" sz="2000" b="1" dirty="0"/>
              <a:t>medios de transporte son muy importantes para las personas, nos permite viajar de un lugar a otro, ir a la escuela, ir de paseo, visitar amigo y familiares, para algunas personas es su medio de sustento económico y muchos beneficios más.  </a:t>
            </a:r>
          </a:p>
          <a:p>
            <a:endParaRPr lang="es-CO" dirty="0"/>
          </a:p>
        </p:txBody>
      </p:sp>
      <p:sp>
        <p:nvSpPr>
          <p:cNvPr id="8" name="Título 7"/>
          <p:cNvSpPr>
            <a:spLocks noGrp="1"/>
          </p:cNvSpPr>
          <p:nvPr>
            <p:ph type="title" idx="6"/>
          </p:nvPr>
        </p:nvSpPr>
        <p:spPr>
          <a:xfrm>
            <a:off x="152400" y="78243"/>
            <a:ext cx="8647118" cy="672871"/>
          </a:xfrm>
        </p:spPr>
        <p:txBody>
          <a:bodyPr/>
          <a:lstStyle/>
          <a:p>
            <a:r>
              <a:rPr lang="es-CO" dirty="0" smtClean="0"/>
              <a:t>Utilidad de los medios de transporte.</a:t>
            </a:r>
            <a:endParaRPr lang="es-CO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908" y="3121479"/>
            <a:ext cx="5750378" cy="18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utilidad de los medios de transporte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686" y="25118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4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ettering Portfolio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EEEEEE"/>
      </a:lt2>
      <a:accent1>
        <a:srgbClr val="4D4D4D"/>
      </a:accent1>
      <a:accent2>
        <a:srgbClr val="FFFFFF"/>
      </a:accent2>
      <a:accent3>
        <a:srgbClr val="F1C36A"/>
      </a:accent3>
      <a:accent4>
        <a:srgbClr val="ABE5D9"/>
      </a:accent4>
      <a:accent5>
        <a:srgbClr val="FF9E98"/>
      </a:accent5>
      <a:accent6>
        <a:srgbClr val="3333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409</Words>
  <Application>Microsoft Office PowerPoint</Application>
  <PresentationFormat>Presentación en pantalla (16:9)</PresentationFormat>
  <Paragraphs>43</Paragraphs>
  <Slides>11</Slides>
  <Notes>9</Notes>
  <HiddenSlides>0</HiddenSlides>
  <MMClips>9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7" baseType="lpstr">
      <vt:lpstr>Clicker Script</vt:lpstr>
      <vt:lpstr>Montserrat</vt:lpstr>
      <vt:lpstr>Arial</vt:lpstr>
      <vt:lpstr>Montserrat ExtraBold</vt:lpstr>
      <vt:lpstr>Patrick Hand</vt:lpstr>
      <vt:lpstr>Lettering Portfolio</vt:lpstr>
      <vt:lpstr>Sociales  grado segundo </vt:lpstr>
      <vt:lpstr>APRENDIZAJE.</vt:lpstr>
      <vt:lpstr>Presentación de PowerPoint</vt:lpstr>
      <vt:lpstr>Los medios de transportes.</vt:lpstr>
      <vt:lpstr>Clasificacion de los medios de transporte. </vt:lpstr>
      <vt:lpstr>Transportes acuáticos. </vt:lpstr>
      <vt:lpstr>Transportes terrestre. </vt:lpstr>
      <vt:lpstr>Transporte aéreos.</vt:lpstr>
      <vt:lpstr>Utilidad de los medios de transporte.</vt:lpstr>
      <vt:lpstr>Actividades.</vt:lpstr>
      <vt:lpstr>Gracias por participar de la clase.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Sociales  grado segundo</dc:title>
  <dc:creator>ESTUDIANTE</dc:creator>
  <cp:lastModifiedBy>ESTUDIANTE</cp:lastModifiedBy>
  <cp:revision>24</cp:revision>
  <dcterms:modified xsi:type="dcterms:W3CDTF">2020-08-05T23:31:51Z</dcterms:modified>
</cp:coreProperties>
</file>